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0186D4D-D753-4FCC-BE4D-02619988BA7A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4/28/19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4264555-057E-44AD-A4C9-C9AB9FF14C9F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9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7" name="Picture 14" descr="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>
            <a:noFill/>
          </a:ln>
        </p:spPr>
      </p:pic>
      <p:pic>
        <p:nvPicPr>
          <p:cNvPr id="48" name="Picture 15" descr="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B6DC968-C19F-4CB4-B24E-F23F10A398A9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4/28/19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504BEF8-FEF8-4A48-9028-27D6DDBC670F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turing.cs.olemiss.edu/~mjhiggin/Final%20Project/home.php" TargetMode="External"/><Relationship Id="rId2" Type="http://schemas.openxmlformats.org/officeDocument/2006/relationships/hyperlink" Target="https://turing.cs.olemiss.edu/~dgonzal3/FinalProject/home.php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Online Game Store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089360" y="4394160"/>
            <a:ext cx="7734600" cy="111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Created by: David Gonzalez and Marcus Higgins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Query Output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680400" y="2637360"/>
            <a:ext cx="1638000" cy="1133280"/>
          </a:xfrm>
          <a:prstGeom prst="rect">
            <a:avLst/>
          </a:prstGeom>
          <a:ln>
            <a:noFill/>
          </a:ln>
        </p:spPr>
      </p:pic>
      <p:pic>
        <p:nvPicPr>
          <p:cNvPr id="115" name="Picture 4" descr=""/>
          <p:cNvPicPr/>
          <p:nvPr/>
        </p:nvPicPr>
        <p:blipFill>
          <a:blip r:embed="rId2"/>
          <a:stretch/>
        </p:blipFill>
        <p:spPr>
          <a:xfrm>
            <a:off x="680400" y="4839840"/>
            <a:ext cx="3009600" cy="109512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680400" y="2268000"/>
            <a:ext cx="182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Query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80400" y="4470480"/>
            <a:ext cx="182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Query 4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Project Overview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Our Project is a website that acts as an online game store.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It allows users to view and purchase games.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Admins are able to add and edit information on the site.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Customer View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From the homepage, a customer can sign in with an existing account or create a new one, but there is no authentication.</a:t>
            </a:r>
            <a:endParaRPr b="0" lang="en-US" sz="28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Once signed in, the customer can add games from the ones available.</a:t>
            </a:r>
            <a:endParaRPr b="0" lang="en-US" sz="28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Some games require a subscription which will prompt the customer to specify the start and end date for it.</a:t>
            </a:r>
            <a:endParaRPr b="0" lang="en-US" sz="2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Admin View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There is only one admin account.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From the admin view, the user can add a new game to the site, as well as edit and delete existing games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The admin can also remove customer accounts from the site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Project ERD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01" name="Picture 4" descr=""/>
          <p:cNvPicPr/>
          <p:nvPr/>
        </p:nvPicPr>
        <p:blipFill>
          <a:blip r:embed="rId1"/>
          <a:stretch/>
        </p:blipFill>
        <p:spPr>
          <a:xfrm>
            <a:off x="857880" y="2165760"/>
            <a:ext cx="9613440" cy="445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Web Interface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link is hosted on both Marcus’s and David’s turing account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Interface on Marcus’s turing: </a:t>
            </a:r>
            <a:r>
              <a:rPr b="0" lang="en-US" sz="2400" spc="-1" strike="noStrike" u="sng">
                <a:solidFill>
                  <a:srgbClr val="f59e00"/>
                </a:solidFill>
                <a:uFillTx/>
                <a:latin typeface="Trebuchet MS"/>
                <a:hlinkClick r:id="rId1"/>
              </a:rPr>
              <a:t>https://turing.cs.olemiss.edu/~mjhiggin/Final%20Project/home.php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Interface on David’s turing: </a:t>
            </a:r>
            <a:r>
              <a:rPr b="0" lang="en-US" sz="2400" spc="-1" strike="noStrike" u="sng">
                <a:solidFill>
                  <a:srgbClr val="f59e00"/>
                </a:solidFill>
                <a:uFillTx/>
                <a:latin typeface="Trebuchet MS"/>
                <a:hlinkClick r:id="rId2"/>
              </a:rPr>
              <a:t>https://turing.cs.olemiss.edu/~dgonzal3/FinalProject/home.php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Marcus’s SQL Queries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Query 1 - shows the average price for each genre for the games on windows, ordered in ascending order of the average:</a:t>
            </a:r>
            <a:br/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SELECT genre, FORMAT(AVG(price), 2) AS AVERAGE FROM game join game_platform using (gameID) WHERE platformID = (SELECT platformID FROM platform WHERE name = "Windows") GROUP BY genre ORDER BY AVERAGE ASC;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Query 2 - shows the games that are on each platform:</a:t>
            </a:r>
            <a:br/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SELECT platform.name AS 'Platform Name', GROUP_CONCAT(game.name) as 'Game Name’ FROM game JOIN game_platform USING (gameID) JOIN platform USING (platformID) GROUP BY platform.name;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David’s SQL Queries 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Query 3 – Shows the platforms and the genres that have multiplayer. 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SELECT platform.name Name, GROUP_CONCAT(DISTINCT     game.genre) FROM platform NATURAL JOIN game_platform NATURAL JOIN game WHERE multiplayer = True GROUP BY platform.name;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Query 4 – Example of nesting that displays the platform id from a list of games where game id = 1.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SELECT platformID FROM game_platform WHERE gameID = (SELECT gameID FROM game WHERE gameID =1);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Query Output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09" name="Picture 3" descr=""/>
          <p:cNvPicPr/>
          <p:nvPr/>
        </p:nvPicPr>
        <p:blipFill>
          <a:blip r:embed="rId1"/>
          <a:stretch/>
        </p:blipFill>
        <p:spPr>
          <a:xfrm>
            <a:off x="680400" y="2671200"/>
            <a:ext cx="1666440" cy="1285560"/>
          </a:xfrm>
          <a:prstGeom prst="rect">
            <a:avLst/>
          </a:prstGeom>
          <a:ln>
            <a:noFill/>
          </a:ln>
        </p:spPr>
      </p:pic>
      <p:pic>
        <p:nvPicPr>
          <p:cNvPr id="110" name="Picture 4" descr=""/>
          <p:cNvPicPr/>
          <p:nvPr/>
        </p:nvPicPr>
        <p:blipFill>
          <a:blip r:embed="rId2"/>
          <a:stretch/>
        </p:blipFill>
        <p:spPr>
          <a:xfrm>
            <a:off x="623880" y="4786560"/>
            <a:ext cx="10944000" cy="111420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623880" y="2268000"/>
            <a:ext cx="182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Query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23880" y="4360320"/>
            <a:ext cx="182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Query 2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144</TotalTime>
  <Application>LibreOffice/5.4.4.2$Windows_X86_64 LibreOffice_project/2524958677847fb3bb44820e40380acbe820f960</Application>
  <Words>260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2019-04-28T22:10:02Z</dcterms:created>
  <dc:creator>MARCUS HIGGINS</dc:creator>
  <dc:description/>
  <dc:language>en-US</dc:language>
  <cp:lastModifiedBy/>
  <dcterms:modified xsi:type="dcterms:W3CDTF">2019-04-28T22:09:04Z</dcterms:modified>
  <cp:revision>41</cp:revision>
  <dc:subject/>
  <dc:title>Online Game Store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