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69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CFAF-FDDC-409D-8783-13300F86919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FBC4-14A1-4D9C-AB82-6AB35059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uring.cs.olemiss.edu/~dgonzal3/FinalProject/home.php" TargetMode="External"/><Relationship Id="rId2" Type="http://schemas.openxmlformats.org/officeDocument/2006/relationships/hyperlink" Target="https://turing.cs.olemiss.edu/~mjhiggin/Final%20Project/home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02E7-C9F4-42CA-8CC0-0283BB3E5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Game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213C-B196-488C-BF31-20E2F18B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330" y="4394039"/>
            <a:ext cx="7735126" cy="1117687"/>
          </a:xfrm>
        </p:spPr>
        <p:txBody>
          <a:bodyPr>
            <a:normAutofit/>
          </a:bodyPr>
          <a:lstStyle/>
          <a:p>
            <a:r>
              <a:rPr lang="en-US" sz="2800" dirty="0"/>
              <a:t>Created by: David Gonzalez and Marcus Higgins </a:t>
            </a:r>
          </a:p>
        </p:txBody>
      </p:sp>
    </p:spTree>
    <p:extLst>
      <p:ext uri="{BB962C8B-B14F-4D97-AF65-F5344CB8AC3E}">
        <p14:creationId xmlns:p14="http://schemas.microsoft.com/office/powerpoint/2010/main" val="274161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540-0617-4497-BCEA-9CB3E197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F3EC-5A2C-49FF-8B79-B1352995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37260"/>
            <a:ext cx="163830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9A876-4D89-4A98-95C8-DBCBF171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839824"/>
            <a:ext cx="300990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93537-1B47-4150-B637-8B3C608577CD}"/>
              </a:ext>
            </a:extLst>
          </p:cNvPr>
          <p:cNvSpPr txBox="1"/>
          <p:nvPr/>
        </p:nvSpPr>
        <p:spPr>
          <a:xfrm>
            <a:off x="680321" y="2267928"/>
            <a:ext cx="18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31794-C09E-46D1-880E-163CBA6345B9}"/>
              </a:ext>
            </a:extLst>
          </p:cNvPr>
          <p:cNvSpPr txBox="1"/>
          <p:nvPr/>
        </p:nvSpPr>
        <p:spPr>
          <a:xfrm>
            <a:off x="680321" y="4470492"/>
            <a:ext cx="18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4</a:t>
            </a:r>
          </a:p>
        </p:txBody>
      </p:sp>
    </p:spTree>
    <p:extLst>
      <p:ext uri="{BB962C8B-B14F-4D97-AF65-F5344CB8AC3E}">
        <p14:creationId xmlns:p14="http://schemas.microsoft.com/office/powerpoint/2010/main" val="13758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12B3-1401-4DF7-A910-0804E78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84C5-54EF-49F2-B9BF-92958E2C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Our Project is a website that acts as an online game store.</a:t>
            </a:r>
          </a:p>
          <a:p>
            <a:endParaRPr lang="en-US" sz="3200" dirty="0"/>
          </a:p>
          <a:p>
            <a:r>
              <a:rPr lang="en-US" sz="3200" dirty="0"/>
              <a:t>It allows users to view and purchase games.</a:t>
            </a:r>
          </a:p>
          <a:p>
            <a:endParaRPr lang="en-US" sz="3200" dirty="0"/>
          </a:p>
          <a:p>
            <a:r>
              <a:rPr lang="en-US" sz="3200" dirty="0"/>
              <a:t>Admins are able to add and edit information on the site.</a:t>
            </a:r>
          </a:p>
        </p:txBody>
      </p:sp>
    </p:spTree>
    <p:extLst>
      <p:ext uri="{BB962C8B-B14F-4D97-AF65-F5344CB8AC3E}">
        <p14:creationId xmlns:p14="http://schemas.microsoft.com/office/powerpoint/2010/main" val="5977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F12-9214-4613-B4B4-69BC2F8F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C896-64BD-4237-9767-3FDC07BA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From the homepage, a customer can sign in with an existing account or create a new one, but there is no authentication.</a:t>
            </a:r>
          </a:p>
          <a:p>
            <a:endParaRPr lang="en-US" sz="2800" dirty="0"/>
          </a:p>
          <a:p>
            <a:r>
              <a:rPr lang="en-US" sz="2800" dirty="0"/>
              <a:t>Once signed in, the customer can add games from the ones available.</a:t>
            </a:r>
          </a:p>
          <a:p>
            <a:endParaRPr lang="en-US" sz="2800" dirty="0"/>
          </a:p>
          <a:p>
            <a:r>
              <a:rPr lang="en-US" sz="2800" dirty="0"/>
              <a:t>Some games require a subscription which will prompt the customer to specify the start and end date for it.</a:t>
            </a:r>
          </a:p>
        </p:txBody>
      </p:sp>
    </p:spTree>
    <p:extLst>
      <p:ext uri="{BB962C8B-B14F-4D97-AF65-F5344CB8AC3E}">
        <p14:creationId xmlns:p14="http://schemas.microsoft.com/office/powerpoint/2010/main" val="242309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F12-9214-4613-B4B4-69BC2F8F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C896-64BD-4237-9767-3FDC07BA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There is only one admin account.</a:t>
            </a:r>
          </a:p>
          <a:p>
            <a:endParaRPr lang="en-US" sz="3200" dirty="0"/>
          </a:p>
          <a:p>
            <a:r>
              <a:rPr lang="en-US" sz="3200" dirty="0"/>
              <a:t>From the admin view, the user can add a new game to the site, as well as edit and delete existing games</a:t>
            </a:r>
          </a:p>
          <a:p>
            <a:endParaRPr lang="en-US" sz="3200" dirty="0"/>
          </a:p>
          <a:p>
            <a:r>
              <a:rPr lang="en-US" sz="3200" dirty="0"/>
              <a:t>The admin can also remove customer accounts from the site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70E-EDB7-4D25-B2E7-DD61CDD1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7072B-F90B-4406-B787-B7AE017E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9" y="2165831"/>
            <a:ext cx="9613861" cy="4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3A1-7D80-40A7-BC66-B54110BF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9364-23F7-4681-AED9-7CD922F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link is hosted on both Marcus’s and David’s turing account</a:t>
            </a:r>
          </a:p>
          <a:p>
            <a:endParaRPr lang="en-US" dirty="0"/>
          </a:p>
          <a:p>
            <a:r>
              <a:rPr lang="en-US" dirty="0"/>
              <a:t>Interface on Marcus’s turing: </a:t>
            </a:r>
            <a:r>
              <a:rPr lang="en-US" dirty="0">
                <a:hlinkClick r:id="rId2"/>
              </a:rPr>
              <a:t>https://turing.cs.olemiss.edu/~mjhiggin/Final%20Project/home.php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Interface on David’s turing: </a:t>
            </a:r>
            <a:r>
              <a:rPr lang="en-US" dirty="0">
                <a:hlinkClick r:id="rId3"/>
              </a:rPr>
              <a:t>https://turing.cs.olemiss.edu/~dgonzal3/FinalProject/home.php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C98-3E29-4EBA-B6B5-D1B8BB1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Marcus’s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2A92-B740-45DD-ACA0-08F58C1B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1 - shows the average price for each genre for the games on windows, ordered in ascending order of the average:</a:t>
            </a:r>
            <a:br>
              <a:rPr lang="en-US" dirty="0"/>
            </a:br>
            <a:r>
              <a:rPr lang="en-US" sz="1600" dirty="0"/>
              <a:t>SELECT genre, FORMAT(AVG(price), 2) AS AVERAGE FROM game join </a:t>
            </a:r>
            <a:r>
              <a:rPr lang="en-US" sz="1600" dirty="0" err="1"/>
              <a:t>game_platform</a:t>
            </a:r>
            <a:r>
              <a:rPr lang="en-US" sz="1600" dirty="0"/>
              <a:t> using (</a:t>
            </a:r>
            <a:r>
              <a:rPr lang="en-US" sz="1600" dirty="0" err="1"/>
              <a:t>gameID</a:t>
            </a:r>
            <a:r>
              <a:rPr lang="en-US" sz="1600" dirty="0"/>
              <a:t>) WHERE </a:t>
            </a:r>
            <a:r>
              <a:rPr lang="en-US" sz="1600" dirty="0" err="1"/>
              <a:t>platformID</a:t>
            </a:r>
            <a:r>
              <a:rPr lang="en-US" sz="1600" dirty="0"/>
              <a:t> = (SELECT </a:t>
            </a:r>
            <a:r>
              <a:rPr lang="en-US" sz="1600" dirty="0" err="1"/>
              <a:t>platformID</a:t>
            </a:r>
            <a:r>
              <a:rPr lang="en-US" sz="1600" dirty="0"/>
              <a:t> FROM platform WHERE name = "Windows") GROUP BY genre ORDER BY AVERAGE ASC;</a:t>
            </a:r>
          </a:p>
          <a:p>
            <a:endParaRPr lang="en-US" sz="1600" dirty="0"/>
          </a:p>
          <a:p>
            <a:r>
              <a:rPr lang="en-US" dirty="0"/>
              <a:t>Query 2 - shows the games that are on each platform:</a:t>
            </a:r>
            <a:br>
              <a:rPr lang="en-US" dirty="0"/>
            </a:br>
            <a:r>
              <a:rPr lang="en-US" sz="1600" dirty="0"/>
              <a:t>SELECT platform.name AS 'Platform Name', GROUP_CONCAT(game.name) as 'Game Name’ FROM game JOIN </a:t>
            </a:r>
            <a:r>
              <a:rPr lang="en-US" sz="1600" dirty="0" err="1"/>
              <a:t>game_platform</a:t>
            </a:r>
            <a:r>
              <a:rPr lang="en-US" sz="1600" dirty="0"/>
              <a:t> USING (</a:t>
            </a:r>
            <a:r>
              <a:rPr lang="en-US" sz="1600" dirty="0" err="1"/>
              <a:t>gameID</a:t>
            </a:r>
            <a:r>
              <a:rPr lang="en-US" sz="1600" dirty="0"/>
              <a:t>) JOIN platform USING (</a:t>
            </a:r>
            <a:r>
              <a:rPr lang="en-US" sz="1600" dirty="0" err="1"/>
              <a:t>platformID</a:t>
            </a:r>
            <a:r>
              <a:rPr lang="en-US" sz="1600" dirty="0"/>
              <a:t>) GROUP BY platform.name;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6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B5C4-9F55-47AE-B25E-CCBD119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SQL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6B4B-FE7D-4E3A-9020-BB4B6E8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3 – </a:t>
            </a:r>
          </a:p>
          <a:p>
            <a:endParaRPr lang="en-US" dirty="0"/>
          </a:p>
          <a:p>
            <a:r>
              <a:rPr lang="en-US" dirty="0"/>
              <a:t>Query 4 -</a:t>
            </a:r>
          </a:p>
        </p:txBody>
      </p:sp>
    </p:spTree>
    <p:extLst>
      <p:ext uri="{BB962C8B-B14F-4D97-AF65-F5344CB8AC3E}">
        <p14:creationId xmlns:p14="http://schemas.microsoft.com/office/powerpoint/2010/main" val="10450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8ABC-7177-4F81-80EB-4BB690C6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F37D-D321-4351-BBAA-81C24292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71353"/>
            <a:ext cx="1666875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4E5BC-8C52-40E4-8B95-153DAA63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4786530"/>
            <a:ext cx="1094422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25637-2149-4EF3-A6EA-4FE20946441E}"/>
              </a:ext>
            </a:extLst>
          </p:cNvPr>
          <p:cNvSpPr txBox="1"/>
          <p:nvPr/>
        </p:nvSpPr>
        <p:spPr>
          <a:xfrm>
            <a:off x="623887" y="2267928"/>
            <a:ext cx="18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9227D-CB71-4DA1-8F9C-52D62D713998}"/>
              </a:ext>
            </a:extLst>
          </p:cNvPr>
          <p:cNvSpPr txBox="1"/>
          <p:nvPr/>
        </p:nvSpPr>
        <p:spPr>
          <a:xfrm>
            <a:off x="623887" y="4360447"/>
            <a:ext cx="18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168035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138</TotalTime>
  <Words>260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Online Game Store</vt:lpstr>
      <vt:lpstr>Project Overview</vt:lpstr>
      <vt:lpstr>Customer View</vt:lpstr>
      <vt:lpstr>Admin View</vt:lpstr>
      <vt:lpstr>Project ERD</vt:lpstr>
      <vt:lpstr>Web Interface</vt:lpstr>
      <vt:lpstr>Marcus’s SQL Queries</vt:lpstr>
      <vt:lpstr>David’s SQL Queries </vt:lpstr>
      <vt:lpstr>Query Output</vt:lpstr>
      <vt:lpstr>Query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Game Store</dc:title>
  <dc:creator>MARCUS HIGGINS</dc:creator>
  <cp:lastModifiedBy>MARCUS HIGGINS</cp:lastModifiedBy>
  <cp:revision>40</cp:revision>
  <dcterms:created xsi:type="dcterms:W3CDTF">2019-04-28T22:10:02Z</dcterms:created>
  <dcterms:modified xsi:type="dcterms:W3CDTF">2019-04-29T00:28:48Z</dcterms:modified>
</cp:coreProperties>
</file>