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CBBA-4D4C-415C-B8EC-77DCBEDC1AB4}" type="datetimeFigureOut">
              <a:rPr lang="en-IN" smtClean="0"/>
              <a:t>16/04/2022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FC5E-C5CB-4534-9B46-A86000AD42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30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CBBA-4D4C-415C-B8EC-77DCBEDC1AB4}" type="datetimeFigureOut">
              <a:rPr lang="en-IN" smtClean="0"/>
              <a:t>16/04/2022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FC5E-C5CB-4534-9B46-A86000AD42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91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CBBA-4D4C-415C-B8EC-77DCBEDC1AB4}" type="datetimeFigureOut">
              <a:rPr lang="en-IN" smtClean="0"/>
              <a:t>16/04/2022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FC5E-C5CB-4534-9B46-A86000AD42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52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CBBA-4D4C-415C-B8EC-77DCBEDC1AB4}" type="datetimeFigureOut">
              <a:rPr lang="en-IN" smtClean="0"/>
              <a:t>16/04/2022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FC5E-C5CB-4534-9B46-A86000AD42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94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CBBA-4D4C-415C-B8EC-77DCBEDC1AB4}" type="datetimeFigureOut">
              <a:rPr lang="en-IN" smtClean="0"/>
              <a:t>16/04/2022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FC5E-C5CB-4534-9B46-A86000AD42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24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CBBA-4D4C-415C-B8EC-77DCBEDC1AB4}" type="datetimeFigureOut">
              <a:rPr lang="en-IN" smtClean="0"/>
              <a:t>16/04/2022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FC5E-C5CB-4534-9B46-A86000AD42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21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CBBA-4D4C-415C-B8EC-77DCBEDC1AB4}" type="datetimeFigureOut">
              <a:rPr lang="en-IN" smtClean="0"/>
              <a:t>16/04/2022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FC5E-C5CB-4534-9B46-A86000AD42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15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CBBA-4D4C-415C-B8EC-77DCBEDC1AB4}" type="datetimeFigureOut">
              <a:rPr lang="en-IN" smtClean="0"/>
              <a:t>16/04/2022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FC5E-C5CB-4534-9B46-A86000AD42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47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CBBA-4D4C-415C-B8EC-77DCBEDC1AB4}" type="datetimeFigureOut">
              <a:rPr lang="en-IN" smtClean="0"/>
              <a:t>16/04/2022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FC5E-C5CB-4534-9B46-A86000AD42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92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CBBA-4D4C-415C-B8EC-77DCBEDC1AB4}" type="datetimeFigureOut">
              <a:rPr lang="en-IN" smtClean="0"/>
              <a:t>16/04/2022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FC5E-C5CB-4534-9B46-A86000AD42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18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CBBA-4D4C-415C-B8EC-77DCBEDC1AB4}" type="datetimeFigureOut">
              <a:rPr lang="en-IN" smtClean="0"/>
              <a:t>16/04/2022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FC5E-C5CB-4534-9B46-A86000AD42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83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1CBBA-4D4C-415C-B8EC-77DCBEDC1AB4}" type="datetimeFigureOut">
              <a:rPr lang="en-IN" smtClean="0"/>
              <a:t>16/04/2022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9FC5E-C5CB-4534-9B46-A86000AD42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33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I6LlLAU70V0d7KhsoD75B49Qx8KZ0zv6?usp=shar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RG3DYnfraNju9p5FNu5xRYRL4-yxmpAw/view?usp=sharing" TargetMode="External"/><Relationship Id="rId2" Type="http://schemas.openxmlformats.org/officeDocument/2006/relationships/hyperlink" Target="https://drive.google.com/file/d/1lD1u-nwKGE2vHsdQWV9UXZq3AVcPaCFR/view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</a:t>
            </a:r>
            <a:r>
              <a:rPr lang="en-US" dirty="0" smtClean="0"/>
              <a:t>BY:</a:t>
            </a:r>
          </a:p>
          <a:p>
            <a:r>
              <a:rPr lang="en-US" dirty="0" smtClean="0"/>
              <a:t>VINAY </a:t>
            </a:r>
            <a:r>
              <a:rPr lang="en-US" dirty="0" smtClean="0"/>
              <a:t>JAISWAL 191210060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3556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Forgot password frame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1" y="2157968"/>
            <a:ext cx="8103512" cy="3719304"/>
          </a:xfrm>
        </p:spPr>
      </p:pic>
    </p:spTree>
    <p:extLst>
      <p:ext uri="{BB962C8B-B14F-4D97-AF65-F5344CB8AC3E}">
        <p14:creationId xmlns:p14="http://schemas.microsoft.com/office/powerpoint/2010/main" val="3076959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dashboard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16442"/>
            <a:ext cx="8229600" cy="4093479"/>
          </a:xfrm>
        </p:spPr>
      </p:pic>
    </p:spTree>
    <p:extLst>
      <p:ext uri="{BB962C8B-B14F-4D97-AF65-F5344CB8AC3E}">
        <p14:creationId xmlns:p14="http://schemas.microsoft.com/office/powerpoint/2010/main" val="1060403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dashboard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1735"/>
            <a:ext cx="8229600" cy="4342893"/>
          </a:xfrm>
        </p:spPr>
      </p:pic>
    </p:spTree>
    <p:extLst>
      <p:ext uri="{BB962C8B-B14F-4D97-AF65-F5344CB8AC3E}">
        <p14:creationId xmlns:p14="http://schemas.microsoft.com/office/powerpoint/2010/main" val="594170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for login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are new user then there is an option of register you have to register first then login.</a:t>
            </a:r>
          </a:p>
          <a:p>
            <a:r>
              <a:rPr lang="en-US" dirty="0" smtClean="0"/>
              <a:t>If you are existing user then you can directly login if username and password is correct then new frame will open that is dashboard.</a:t>
            </a:r>
          </a:p>
          <a:p>
            <a:r>
              <a:rPr lang="en-US" dirty="0" smtClean="0"/>
              <a:t>If you had forgotten password then there is an option to retrieve your password by clicking on forgot password button.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9425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Customer instruction for book event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book event frame your username will filled automatically then you have to select function for your event , and we also avail photographer and caterer if you required. And you can select your venue and date.</a:t>
            </a:r>
          </a:p>
          <a:p>
            <a:r>
              <a:rPr lang="en-US" dirty="0" smtClean="0"/>
              <a:t>Then click on check price then click on book.</a:t>
            </a:r>
          </a:p>
          <a:p>
            <a:r>
              <a:rPr lang="en-US" dirty="0" smtClean="0"/>
              <a:t>After that it will show you booked event successfully.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6903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event frame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99438"/>
            <a:ext cx="8229600" cy="4127486"/>
          </a:xfrm>
        </p:spPr>
      </p:pic>
    </p:spTree>
    <p:extLst>
      <p:ext uri="{BB962C8B-B14F-4D97-AF65-F5344CB8AC3E}">
        <p14:creationId xmlns:p14="http://schemas.microsoft.com/office/powerpoint/2010/main" val="1691014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profile details frame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705" y="1672125"/>
            <a:ext cx="6544589" cy="4382112"/>
          </a:xfrm>
        </p:spPr>
      </p:pic>
    </p:spTree>
    <p:extLst>
      <p:ext uri="{BB962C8B-B14F-4D97-AF65-F5344CB8AC3E}">
        <p14:creationId xmlns:p14="http://schemas.microsoft.com/office/powerpoint/2010/main" val="926231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View booked event frame of customer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24" y="1600199"/>
            <a:ext cx="7815100" cy="5202989"/>
          </a:xfrm>
        </p:spPr>
      </p:pic>
    </p:spTree>
    <p:extLst>
      <p:ext uri="{BB962C8B-B14F-4D97-AF65-F5344CB8AC3E}">
        <p14:creationId xmlns:p14="http://schemas.microsoft.com/office/powerpoint/2010/main" val="2818550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photographer frame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1600200"/>
            <a:ext cx="7992888" cy="5270516"/>
          </a:xfrm>
        </p:spPr>
      </p:pic>
    </p:spTree>
    <p:extLst>
      <p:ext uri="{BB962C8B-B14F-4D97-AF65-F5344CB8AC3E}">
        <p14:creationId xmlns:p14="http://schemas.microsoft.com/office/powerpoint/2010/main" val="595943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caterer frame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00200"/>
            <a:ext cx="7848872" cy="5239711"/>
          </a:xfrm>
        </p:spPr>
      </p:pic>
    </p:spTree>
    <p:extLst>
      <p:ext uri="{BB962C8B-B14F-4D97-AF65-F5344CB8AC3E}">
        <p14:creationId xmlns:p14="http://schemas.microsoft.com/office/powerpoint/2010/main" val="7078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step by step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link: </a:t>
            </a:r>
            <a:r>
              <a:rPr lang="en-US" dirty="0" smtClean="0">
                <a:hlinkClick r:id="rId2"/>
              </a:rPr>
              <a:t>https://drive.google.com/drive/folders/1I6LlLAU70V0d7KhsoD75B49Qx8KZ0zv6?usp=sharing</a:t>
            </a:r>
            <a:endParaRPr lang="en-US" dirty="0" smtClean="0"/>
          </a:p>
          <a:p>
            <a:r>
              <a:rPr lang="en-US" dirty="0" smtClean="0"/>
              <a:t>Download project and</a:t>
            </a:r>
            <a:r>
              <a:rPr lang="en-IN" dirty="0" smtClean="0"/>
              <a:t> then go to location of </a:t>
            </a:r>
            <a:r>
              <a:rPr lang="en-IN" dirty="0" err="1" smtClean="0"/>
              <a:t>NetBeans</a:t>
            </a:r>
            <a:r>
              <a:rPr lang="en-IN" dirty="0" smtClean="0"/>
              <a:t> project then copy the downloaded project.</a:t>
            </a:r>
          </a:p>
          <a:p>
            <a:r>
              <a:rPr lang="en-US" smtClean="0"/>
              <a:t>Video link: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854908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venue frame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43" y="1600200"/>
            <a:ext cx="7648541" cy="5119839"/>
          </a:xfrm>
        </p:spPr>
      </p:pic>
    </p:spTree>
    <p:extLst>
      <p:ext uri="{BB962C8B-B14F-4D97-AF65-F5344CB8AC3E}">
        <p14:creationId xmlns:p14="http://schemas.microsoft.com/office/powerpoint/2010/main" val="2976819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venue frame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038888"/>
            <a:ext cx="4680520" cy="4644143"/>
          </a:xfrm>
        </p:spPr>
      </p:pic>
    </p:spTree>
    <p:extLst>
      <p:ext uri="{BB962C8B-B14F-4D97-AF65-F5344CB8AC3E}">
        <p14:creationId xmlns:p14="http://schemas.microsoft.com/office/powerpoint/2010/main" val="3457563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photographer frame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135" y="2029363"/>
            <a:ext cx="4532394" cy="4567989"/>
          </a:xfrm>
        </p:spPr>
      </p:pic>
    </p:spTree>
    <p:extLst>
      <p:ext uri="{BB962C8B-B14F-4D97-AF65-F5344CB8AC3E}">
        <p14:creationId xmlns:p14="http://schemas.microsoft.com/office/powerpoint/2010/main" val="2848911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caterer frame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113" y="1991256"/>
            <a:ext cx="4699135" cy="4796780"/>
          </a:xfrm>
        </p:spPr>
      </p:pic>
    </p:spTree>
    <p:extLst>
      <p:ext uri="{BB962C8B-B14F-4D97-AF65-F5344CB8AC3E}">
        <p14:creationId xmlns:p14="http://schemas.microsoft.com/office/powerpoint/2010/main" val="4169795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photographer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967442"/>
            <a:ext cx="4003585" cy="4558696"/>
          </a:xfrm>
        </p:spPr>
      </p:pic>
    </p:spTree>
    <p:extLst>
      <p:ext uri="{BB962C8B-B14F-4D97-AF65-F5344CB8AC3E}">
        <p14:creationId xmlns:p14="http://schemas.microsoft.com/office/powerpoint/2010/main" val="4272420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venue frame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043652"/>
            <a:ext cx="4248472" cy="4121652"/>
          </a:xfrm>
        </p:spPr>
      </p:pic>
    </p:spTree>
    <p:extLst>
      <p:ext uri="{BB962C8B-B14F-4D97-AF65-F5344CB8AC3E}">
        <p14:creationId xmlns:p14="http://schemas.microsoft.com/office/powerpoint/2010/main" val="174569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caterer frame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005547"/>
            <a:ext cx="4608512" cy="4705025"/>
          </a:xfrm>
        </p:spPr>
      </p:pic>
    </p:spTree>
    <p:extLst>
      <p:ext uri="{BB962C8B-B14F-4D97-AF65-F5344CB8AC3E}">
        <p14:creationId xmlns:p14="http://schemas.microsoft.com/office/powerpoint/2010/main" val="2834489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customer frame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0176"/>
            <a:ext cx="8229600" cy="4186011"/>
          </a:xfrm>
        </p:spPr>
      </p:pic>
    </p:spTree>
    <p:extLst>
      <p:ext uri="{BB962C8B-B14F-4D97-AF65-F5344CB8AC3E}">
        <p14:creationId xmlns:p14="http://schemas.microsoft.com/office/powerpoint/2010/main" val="1376905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View booked event frame for admin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00200"/>
            <a:ext cx="7560839" cy="5057588"/>
          </a:xfrm>
        </p:spPr>
      </p:pic>
    </p:spTree>
    <p:extLst>
      <p:ext uri="{BB962C8B-B14F-4D97-AF65-F5344CB8AC3E}">
        <p14:creationId xmlns:p14="http://schemas.microsoft.com/office/powerpoint/2010/main" val="211103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step by step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Then go to </a:t>
            </a:r>
            <a:r>
              <a:rPr lang="en-US" dirty="0" err="1" smtClean="0"/>
              <a:t>netbeans</a:t>
            </a:r>
            <a:r>
              <a:rPr lang="en-US" dirty="0" smtClean="0"/>
              <a:t> </a:t>
            </a:r>
            <a:r>
              <a:rPr lang="en-US" dirty="0" err="1" smtClean="0"/>
              <a:t>eventmanagementsystem</a:t>
            </a:r>
            <a:r>
              <a:rPr lang="en-US" dirty="0" smtClean="0"/>
              <a:t> project add these two in library of </a:t>
            </a:r>
            <a:r>
              <a:rPr lang="en-US" dirty="0" err="1" smtClean="0"/>
              <a:t>eventmanagementsystem</a:t>
            </a:r>
            <a:endParaRPr lang="en-US" dirty="0" smtClean="0"/>
          </a:p>
          <a:p>
            <a:r>
              <a:rPr lang="en-US" dirty="0" smtClean="0"/>
              <a:t>Link1: </a:t>
            </a:r>
            <a:r>
              <a:rPr lang="en-US" dirty="0" smtClean="0">
                <a:hlinkClick r:id="rId2"/>
              </a:rPr>
              <a:t>https://drive.google.com/file/d/1lD1u-nwKGE2vHsdQWV9UXZq3AVcPaCFR/view?usp=sharing</a:t>
            </a:r>
            <a:endParaRPr lang="en-US" dirty="0" smtClean="0"/>
          </a:p>
          <a:p>
            <a:r>
              <a:rPr lang="en-US" dirty="0" smtClean="0"/>
              <a:t>Link2: </a:t>
            </a:r>
            <a:r>
              <a:rPr lang="en-US" dirty="0" smtClean="0">
                <a:hlinkClick r:id="rId3"/>
              </a:rPr>
              <a:t>https://drive.google.com/file/d/1RG3DYnfraNju9p5FNu5xRYRL4-yxmpAw/view?usp=sharing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292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5" y="1412776"/>
            <a:ext cx="7693351" cy="392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6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step by step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After that open MySQL command line client</a:t>
            </a:r>
            <a:r>
              <a:rPr lang="en-IN" dirty="0" smtClean="0"/>
              <a:t> then create database and tables which are :</a:t>
            </a:r>
          </a:p>
          <a:p>
            <a:r>
              <a:rPr lang="en-IN" dirty="0"/>
              <a:t>create database </a:t>
            </a:r>
            <a:r>
              <a:rPr lang="en-IN" dirty="0" err="1"/>
              <a:t>eventmanagementsystem</a:t>
            </a:r>
            <a:r>
              <a:rPr lang="en-IN" dirty="0"/>
              <a:t>;</a:t>
            </a:r>
          </a:p>
          <a:p>
            <a:r>
              <a:rPr lang="en-IN" dirty="0"/>
              <a:t>create table user(</a:t>
            </a:r>
            <a:r>
              <a:rPr lang="en-IN" dirty="0" err="1"/>
              <a:t>firstname</a:t>
            </a:r>
            <a:r>
              <a:rPr lang="en-IN" dirty="0"/>
              <a:t> </a:t>
            </a:r>
            <a:r>
              <a:rPr lang="en-IN" dirty="0" err="1"/>
              <a:t>varchar</a:t>
            </a:r>
            <a:r>
              <a:rPr lang="en-IN" dirty="0"/>
              <a:t>(30),</a:t>
            </a:r>
            <a:r>
              <a:rPr lang="en-IN" dirty="0" err="1"/>
              <a:t>lastname</a:t>
            </a:r>
            <a:r>
              <a:rPr lang="en-IN" dirty="0"/>
              <a:t> </a:t>
            </a:r>
            <a:r>
              <a:rPr lang="en-IN" dirty="0" err="1"/>
              <a:t>varchar</a:t>
            </a:r>
            <a:r>
              <a:rPr lang="en-IN" dirty="0"/>
              <a:t>(30),username </a:t>
            </a:r>
            <a:r>
              <a:rPr lang="en-IN" dirty="0" err="1"/>
              <a:t>varchar</a:t>
            </a:r>
            <a:r>
              <a:rPr lang="en-IN" dirty="0"/>
              <a:t>(30),password </a:t>
            </a:r>
            <a:r>
              <a:rPr lang="en-IN" dirty="0" err="1"/>
              <a:t>varchar</a:t>
            </a:r>
            <a:r>
              <a:rPr lang="en-IN" dirty="0"/>
              <a:t>(30),gender </a:t>
            </a:r>
            <a:r>
              <a:rPr lang="en-IN" dirty="0" err="1"/>
              <a:t>varchar</a:t>
            </a:r>
            <a:r>
              <a:rPr lang="en-IN" dirty="0"/>
              <a:t>(30),</a:t>
            </a:r>
            <a:r>
              <a:rPr lang="en-IN" dirty="0" err="1"/>
              <a:t>usertype</a:t>
            </a:r>
            <a:r>
              <a:rPr lang="en-IN" dirty="0"/>
              <a:t> </a:t>
            </a:r>
            <a:r>
              <a:rPr lang="en-IN" dirty="0" err="1"/>
              <a:t>varchar</a:t>
            </a:r>
            <a:r>
              <a:rPr lang="en-IN" dirty="0"/>
              <a:t>(30),email </a:t>
            </a:r>
            <a:r>
              <a:rPr lang="en-IN" dirty="0" err="1"/>
              <a:t>varchar</a:t>
            </a:r>
            <a:r>
              <a:rPr lang="en-IN" dirty="0"/>
              <a:t>(30),</a:t>
            </a:r>
            <a:r>
              <a:rPr lang="en-IN" dirty="0" err="1"/>
              <a:t>mobileNo</a:t>
            </a:r>
            <a:r>
              <a:rPr lang="en-IN" dirty="0"/>
              <a:t> </a:t>
            </a:r>
            <a:r>
              <a:rPr lang="en-IN" dirty="0" err="1"/>
              <a:t>varchar</a:t>
            </a:r>
            <a:r>
              <a:rPr lang="en-IN" dirty="0"/>
              <a:t>(30),</a:t>
            </a:r>
            <a:r>
              <a:rPr lang="en-IN" dirty="0" err="1"/>
              <a:t>securityQue</a:t>
            </a:r>
            <a:r>
              <a:rPr lang="en-IN" dirty="0"/>
              <a:t> </a:t>
            </a:r>
            <a:r>
              <a:rPr lang="en-IN" dirty="0" err="1"/>
              <a:t>varchar</a:t>
            </a:r>
            <a:r>
              <a:rPr lang="en-IN" dirty="0"/>
              <a:t>(50),answer </a:t>
            </a:r>
            <a:r>
              <a:rPr lang="en-IN" dirty="0" err="1"/>
              <a:t>varchar</a:t>
            </a:r>
            <a:r>
              <a:rPr lang="en-IN" dirty="0"/>
              <a:t>(30));</a:t>
            </a:r>
          </a:p>
          <a:p>
            <a:r>
              <a:rPr lang="en-IN" dirty="0"/>
              <a:t>insert into user values("V","J","admin","12345","male","admin","admin@gmail.com","9893012404","Your </a:t>
            </a:r>
            <a:r>
              <a:rPr lang="en-IN" dirty="0" err="1"/>
              <a:t>Nickname?","VJ</a:t>
            </a:r>
            <a:r>
              <a:rPr lang="en-IN" dirty="0"/>
              <a:t>");</a:t>
            </a:r>
          </a:p>
          <a:p>
            <a:r>
              <a:rPr lang="en-IN" dirty="0"/>
              <a:t>create table venue(id </a:t>
            </a:r>
            <a:r>
              <a:rPr lang="en-IN" dirty="0" err="1"/>
              <a:t>varchar</a:t>
            </a:r>
            <a:r>
              <a:rPr lang="en-IN" dirty="0"/>
              <a:t>(30),name </a:t>
            </a:r>
            <a:r>
              <a:rPr lang="en-IN" dirty="0" err="1"/>
              <a:t>varchar</a:t>
            </a:r>
            <a:r>
              <a:rPr lang="en-IN" dirty="0"/>
              <a:t>(30),price </a:t>
            </a:r>
            <a:r>
              <a:rPr lang="en-IN" dirty="0" err="1"/>
              <a:t>varchar</a:t>
            </a:r>
            <a:r>
              <a:rPr lang="en-IN" dirty="0"/>
              <a:t>(30),capacity </a:t>
            </a:r>
            <a:r>
              <a:rPr lang="en-IN" dirty="0" err="1"/>
              <a:t>varchar</a:t>
            </a:r>
            <a:r>
              <a:rPr lang="en-IN" dirty="0"/>
              <a:t>(30),facilities </a:t>
            </a:r>
            <a:r>
              <a:rPr lang="en-IN" dirty="0" err="1"/>
              <a:t>varchar</a:t>
            </a:r>
            <a:r>
              <a:rPr lang="en-IN" dirty="0"/>
              <a:t>(30),description </a:t>
            </a:r>
            <a:r>
              <a:rPr lang="en-IN" dirty="0" err="1"/>
              <a:t>varchar</a:t>
            </a:r>
            <a:r>
              <a:rPr lang="en-IN" dirty="0"/>
              <a:t>(200));</a:t>
            </a:r>
          </a:p>
          <a:p>
            <a:r>
              <a:rPr lang="en-IN" dirty="0"/>
              <a:t>create table photographer(id </a:t>
            </a:r>
            <a:r>
              <a:rPr lang="en-IN" dirty="0" err="1"/>
              <a:t>varchar</a:t>
            </a:r>
            <a:r>
              <a:rPr lang="en-IN" dirty="0"/>
              <a:t>(30),name </a:t>
            </a:r>
            <a:r>
              <a:rPr lang="en-IN" dirty="0" err="1"/>
              <a:t>varchar</a:t>
            </a:r>
            <a:r>
              <a:rPr lang="en-IN" dirty="0"/>
              <a:t>(30),</a:t>
            </a:r>
            <a:r>
              <a:rPr lang="en-IN" dirty="0" err="1"/>
              <a:t>contactId</a:t>
            </a:r>
            <a:r>
              <a:rPr lang="en-IN" dirty="0"/>
              <a:t> </a:t>
            </a:r>
            <a:r>
              <a:rPr lang="en-IN" dirty="0" err="1"/>
              <a:t>varchar</a:t>
            </a:r>
            <a:r>
              <a:rPr lang="en-IN" dirty="0"/>
              <a:t>(30),price </a:t>
            </a:r>
            <a:r>
              <a:rPr lang="en-IN" dirty="0" err="1"/>
              <a:t>varchar</a:t>
            </a:r>
            <a:r>
              <a:rPr lang="en-IN" dirty="0"/>
              <a:t>(30),duration </a:t>
            </a:r>
            <a:r>
              <a:rPr lang="en-IN" dirty="0" err="1"/>
              <a:t>varchar</a:t>
            </a:r>
            <a:r>
              <a:rPr lang="en-IN" dirty="0"/>
              <a:t>(30));</a:t>
            </a:r>
          </a:p>
          <a:p>
            <a:r>
              <a:rPr lang="en-IN" dirty="0"/>
              <a:t>create table caterer(id </a:t>
            </a:r>
            <a:r>
              <a:rPr lang="en-IN" dirty="0" err="1"/>
              <a:t>varchar</a:t>
            </a:r>
            <a:r>
              <a:rPr lang="en-IN" dirty="0"/>
              <a:t>(30),name </a:t>
            </a:r>
            <a:r>
              <a:rPr lang="en-IN" dirty="0" err="1"/>
              <a:t>varchar</a:t>
            </a:r>
            <a:r>
              <a:rPr lang="en-IN" dirty="0"/>
              <a:t>(30),</a:t>
            </a:r>
            <a:r>
              <a:rPr lang="en-IN" dirty="0" err="1"/>
              <a:t>contactId</a:t>
            </a:r>
            <a:r>
              <a:rPr lang="en-IN" dirty="0"/>
              <a:t> </a:t>
            </a:r>
            <a:r>
              <a:rPr lang="en-IN" dirty="0" err="1"/>
              <a:t>varchar</a:t>
            </a:r>
            <a:r>
              <a:rPr lang="en-IN" dirty="0"/>
              <a:t>(200),price </a:t>
            </a:r>
            <a:r>
              <a:rPr lang="en-IN" dirty="0" err="1"/>
              <a:t>varchar</a:t>
            </a:r>
            <a:r>
              <a:rPr lang="en-IN" dirty="0"/>
              <a:t>(30),budget </a:t>
            </a:r>
            <a:r>
              <a:rPr lang="en-IN" dirty="0" err="1"/>
              <a:t>varchar</a:t>
            </a:r>
            <a:r>
              <a:rPr lang="en-IN" dirty="0"/>
              <a:t>(10</a:t>
            </a:r>
            <a:r>
              <a:rPr lang="en-IN" dirty="0" smtClean="0"/>
              <a:t>));</a:t>
            </a:r>
          </a:p>
          <a:p>
            <a:r>
              <a:rPr lang="en-IN" dirty="0"/>
              <a:t>create table event(name </a:t>
            </a:r>
            <a:r>
              <a:rPr lang="en-IN" dirty="0" err="1"/>
              <a:t>varchar</a:t>
            </a:r>
            <a:r>
              <a:rPr lang="en-IN" dirty="0"/>
              <a:t>(30),</a:t>
            </a:r>
            <a:r>
              <a:rPr lang="en-IN" dirty="0" err="1"/>
              <a:t>partyType</a:t>
            </a:r>
            <a:r>
              <a:rPr lang="en-IN" dirty="0"/>
              <a:t>  </a:t>
            </a:r>
            <a:r>
              <a:rPr lang="en-IN" dirty="0" err="1"/>
              <a:t>varchar</a:t>
            </a:r>
            <a:r>
              <a:rPr lang="en-IN" dirty="0"/>
              <a:t>(30),photographer </a:t>
            </a:r>
            <a:r>
              <a:rPr lang="en-IN" dirty="0" err="1"/>
              <a:t>varchar</a:t>
            </a:r>
            <a:r>
              <a:rPr lang="en-IN" dirty="0"/>
              <a:t>(30),catering </a:t>
            </a:r>
            <a:r>
              <a:rPr lang="en-IN" dirty="0" err="1"/>
              <a:t>varchar</a:t>
            </a:r>
            <a:r>
              <a:rPr lang="en-IN" dirty="0"/>
              <a:t>(30),venue </a:t>
            </a:r>
            <a:r>
              <a:rPr lang="en-IN" dirty="0" err="1"/>
              <a:t>varchar</a:t>
            </a:r>
            <a:r>
              <a:rPr lang="en-IN" dirty="0"/>
              <a:t>(30),</a:t>
            </a:r>
            <a:r>
              <a:rPr lang="en-IN" dirty="0" err="1"/>
              <a:t>dateOffunction</a:t>
            </a:r>
            <a:r>
              <a:rPr lang="en-IN" dirty="0"/>
              <a:t> </a:t>
            </a:r>
            <a:r>
              <a:rPr lang="en-IN" dirty="0" err="1"/>
              <a:t>varchar</a:t>
            </a:r>
            <a:r>
              <a:rPr lang="en-IN" dirty="0"/>
              <a:t>(30),price </a:t>
            </a:r>
            <a:r>
              <a:rPr lang="en-IN" dirty="0" err="1"/>
              <a:t>varchar</a:t>
            </a:r>
            <a:r>
              <a:rPr lang="en-IN" dirty="0"/>
              <a:t>(30));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3978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step by step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your username , password and port for MySQL is different then modify conn.java in source package.</a:t>
            </a:r>
          </a:p>
          <a:p>
            <a:r>
              <a:rPr lang="en-US" dirty="0" smtClean="0"/>
              <a:t>Only modify this line only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77072"/>
            <a:ext cx="864096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0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step by step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run the project in </a:t>
            </a:r>
            <a:r>
              <a:rPr lang="en-US" dirty="0" err="1" smtClean="0"/>
              <a:t>netbeans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2896"/>
            <a:ext cx="9144000" cy="410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5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After pressing button Click here to continue then login frame will open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2" y="2448520"/>
            <a:ext cx="7462772" cy="3788792"/>
          </a:xfrm>
        </p:spPr>
      </p:pic>
    </p:spTree>
    <p:extLst>
      <p:ext uri="{BB962C8B-B14F-4D97-AF65-F5344CB8AC3E}">
        <p14:creationId xmlns:p14="http://schemas.microsoft.com/office/powerpoint/2010/main" val="21160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frame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35701"/>
            <a:ext cx="7344816" cy="5370897"/>
          </a:xfrm>
        </p:spPr>
      </p:pic>
    </p:spTree>
    <p:extLst>
      <p:ext uri="{BB962C8B-B14F-4D97-AF65-F5344CB8AC3E}">
        <p14:creationId xmlns:p14="http://schemas.microsoft.com/office/powerpoint/2010/main" val="3871965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461</Words>
  <Application>Microsoft Office PowerPoint</Application>
  <PresentationFormat>On-screen Show (4:3)</PresentationFormat>
  <Paragraphs>52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INSTRUCTIONS</vt:lpstr>
      <vt:lpstr>Instructions step by step</vt:lpstr>
      <vt:lpstr>Instructions step by step</vt:lpstr>
      <vt:lpstr>PowerPoint Presentation</vt:lpstr>
      <vt:lpstr>Instructions step by step</vt:lpstr>
      <vt:lpstr>Instructions step by step</vt:lpstr>
      <vt:lpstr>Instructions step by step</vt:lpstr>
      <vt:lpstr>After pressing button Click here to continue then login frame will open</vt:lpstr>
      <vt:lpstr>Register frame</vt:lpstr>
      <vt:lpstr>Forgot password frame</vt:lpstr>
      <vt:lpstr>Admin dashboard</vt:lpstr>
      <vt:lpstr>Customer dashboard</vt:lpstr>
      <vt:lpstr>Instructions for login</vt:lpstr>
      <vt:lpstr>Customer instruction for book event</vt:lpstr>
      <vt:lpstr>Book event frame</vt:lpstr>
      <vt:lpstr>View profile details frame</vt:lpstr>
      <vt:lpstr>View booked event frame of customer</vt:lpstr>
      <vt:lpstr>View photographer frame</vt:lpstr>
      <vt:lpstr>View caterer frame</vt:lpstr>
      <vt:lpstr>View venue frame</vt:lpstr>
      <vt:lpstr>Add venue frame</vt:lpstr>
      <vt:lpstr>Add photographer frame</vt:lpstr>
      <vt:lpstr>Add caterer frame</vt:lpstr>
      <vt:lpstr>Edit photographer</vt:lpstr>
      <vt:lpstr>Edit venue frame</vt:lpstr>
      <vt:lpstr>Edit caterer frame</vt:lpstr>
      <vt:lpstr>View customer frame</vt:lpstr>
      <vt:lpstr>View booked event frame for admin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</dc:title>
  <dc:creator>Welcome</dc:creator>
  <cp:lastModifiedBy>Welcome</cp:lastModifiedBy>
  <cp:revision>12</cp:revision>
  <dcterms:created xsi:type="dcterms:W3CDTF">2021-03-25T05:27:57Z</dcterms:created>
  <dcterms:modified xsi:type="dcterms:W3CDTF">2022-04-16T16:30:42Z</dcterms:modified>
</cp:coreProperties>
</file>