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CE85E-31A3-4A3A-9D2D-4C805F31F127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731E-6472-471A-9F7C-F8B113E58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1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731E-6472-471A-9F7C-F8B113E581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1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8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FFDC-C186-42A8-B9BE-724E7B01AFB3}" type="datetimeFigureOut">
              <a:rPr lang="en-IN" smtClean="0"/>
              <a:t>19/04/2022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1844-D865-4C82-8125-4F3194B90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7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6LlLAU70V0d7KhsoD75B49Qx8KZ0zv6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smtClean="0"/>
              <a:t>BY:</a:t>
            </a:r>
          </a:p>
          <a:p>
            <a:r>
              <a:rPr lang="en-US" dirty="0" smtClean="0"/>
              <a:t>VINAY </a:t>
            </a:r>
            <a:r>
              <a:rPr lang="en-US" dirty="0" smtClean="0"/>
              <a:t>JAISWAL 191210060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9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organization , whether small or big , has challenge to overcome and managing the every event.</a:t>
            </a:r>
          </a:p>
          <a:p>
            <a:r>
              <a:rPr lang="en-US" dirty="0" smtClean="0"/>
              <a:t>We are focused here on managing the function halls in a city with proper management.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9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Management System has different event needs , so we design</a:t>
            </a:r>
          </a:p>
          <a:p>
            <a:pPr marL="0" indent="0">
              <a:buNone/>
            </a:pPr>
            <a:r>
              <a:rPr lang="en-US" dirty="0" smtClean="0"/>
              <a:t>exclusive Event Management System. This is designed to assist in</a:t>
            </a:r>
          </a:p>
          <a:p>
            <a:pPr marL="0" indent="0">
              <a:buNone/>
            </a:pPr>
            <a:r>
              <a:rPr lang="en-US" dirty="0" smtClean="0"/>
              <a:t>strategic planning and it will help to ensure that our organization</a:t>
            </a:r>
          </a:p>
          <a:p>
            <a:pPr marL="0" indent="0">
              <a:buNone/>
            </a:pPr>
            <a:r>
              <a:rPr lang="en-US" dirty="0" smtClean="0"/>
              <a:t>is equipped with the right level of information and details of your</a:t>
            </a:r>
          </a:p>
          <a:p>
            <a:pPr marL="0" indent="0">
              <a:buNone/>
            </a:pPr>
            <a:r>
              <a:rPr lang="en-US" dirty="0" smtClean="0"/>
              <a:t>future goals. Also for those busy executives who are always on the</a:t>
            </a:r>
          </a:p>
          <a:p>
            <a:pPr marL="0" indent="0">
              <a:buNone/>
            </a:pPr>
            <a:r>
              <a:rPr lang="en-US" dirty="0" smtClean="0"/>
              <a:t>go , Our system come with remote access features , which will</a:t>
            </a:r>
          </a:p>
          <a:p>
            <a:pPr marL="0" indent="0">
              <a:buNone/>
            </a:pPr>
            <a:r>
              <a:rPr lang="en-US" dirty="0" smtClean="0"/>
              <a:t>allow you to manage your workforce anytime. These system will</a:t>
            </a:r>
          </a:p>
          <a:p>
            <a:pPr marL="0" indent="0">
              <a:buNone/>
            </a:pPr>
            <a:r>
              <a:rPr lang="en-US" dirty="0" smtClean="0"/>
              <a:t>ultimately allow you to better manage resources.</a:t>
            </a:r>
          </a:p>
          <a:p>
            <a:pPr marL="0" indent="0">
              <a:buNone/>
            </a:pPr>
            <a:r>
              <a:rPr lang="en-US" dirty="0" smtClean="0"/>
              <a:t>The bookings will be online for venue, decoration, etc. There will be facility provided for pre booking of hall. In a birthday party we will arrange everything easily by using this system. We can manage all the things which will be fixed in a particular budget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43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register and login their accounts.</a:t>
            </a:r>
          </a:p>
          <a:p>
            <a:r>
              <a:rPr lang="en-US" dirty="0" smtClean="0"/>
              <a:t>After login, user dashboard will open.</a:t>
            </a:r>
          </a:p>
          <a:p>
            <a:r>
              <a:rPr lang="en-US" dirty="0" smtClean="0"/>
              <a:t>Here user can book an event , view profile details , view booked event details , and user can view details of employee i.e. photographer , caterer and  user can also able to see available venue.</a:t>
            </a:r>
          </a:p>
          <a:p>
            <a:r>
              <a:rPr lang="en-US" dirty="0" smtClean="0"/>
              <a:t>User can retrieve his/her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81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Username and password will be provided to admin.</a:t>
            </a:r>
          </a:p>
          <a:p>
            <a:r>
              <a:rPr lang="en-US" dirty="0" smtClean="0"/>
              <a:t>After login , Admin can add new photographer , caterer and venue and their details respectively. And admin will be able to see </a:t>
            </a:r>
            <a:r>
              <a:rPr lang="en-US" smtClean="0"/>
              <a:t>and edit </a:t>
            </a:r>
            <a:r>
              <a:rPr lang="en-US" dirty="0" smtClean="0"/>
              <a:t>venue details , photographer details and caterer details. </a:t>
            </a:r>
          </a:p>
          <a:p>
            <a:r>
              <a:rPr lang="en-US" dirty="0" smtClean="0"/>
              <a:t>Admin will be able to see booked event and customer details also.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11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frame is created by </a:t>
            </a:r>
            <a:r>
              <a:rPr lang="en-US" dirty="0" err="1" smtClean="0"/>
              <a:t>Vinay</a:t>
            </a:r>
            <a:r>
              <a:rPr lang="en-US" dirty="0" smtClean="0"/>
              <a:t> </a:t>
            </a:r>
            <a:r>
              <a:rPr lang="en-US" dirty="0" err="1" smtClean="0"/>
              <a:t>Choudhari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Admin frame is created by </a:t>
            </a:r>
            <a:r>
              <a:rPr lang="en-US" dirty="0" err="1" smtClean="0"/>
              <a:t>Vinay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for project executable code: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://drive.google.com/drive/folders/1I6LlLAU70V0d7KhsoD75B49Qx8KZ0zv6?usp=sharing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3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335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EVENT MANAGEMENT SYSTEM</vt:lpstr>
      <vt:lpstr>PROBLEM STATEMENT</vt:lpstr>
      <vt:lpstr>PROPOSED SOLUTION</vt:lpstr>
      <vt:lpstr>FUNCTIONALITIES</vt:lpstr>
      <vt:lpstr>FUNCTIONALITIES</vt:lpstr>
      <vt:lpstr>INDIVIDUAL 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Welcome</dc:creator>
  <cp:lastModifiedBy>Welcome</cp:lastModifiedBy>
  <cp:revision>15</cp:revision>
  <dcterms:created xsi:type="dcterms:W3CDTF">2021-03-22T10:15:57Z</dcterms:created>
  <dcterms:modified xsi:type="dcterms:W3CDTF">2022-04-19T15:41:00Z</dcterms:modified>
</cp:coreProperties>
</file>