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306" r:id="rId1"/>
  </p:sldMasterIdLst>
  <p:notesMasterIdLst>
    <p:notesMasterId r:id="rId25"/>
  </p:notesMasterIdLst>
  <p:sldIdLst>
    <p:sldId id="664" r:id="rId2"/>
    <p:sldId id="703" r:id="rId3"/>
    <p:sldId id="705" r:id="rId4"/>
    <p:sldId id="704" r:id="rId5"/>
    <p:sldId id="707" r:id="rId6"/>
    <p:sldId id="720" r:id="rId7"/>
    <p:sldId id="711" r:id="rId8"/>
    <p:sldId id="740" r:id="rId9"/>
    <p:sldId id="739" r:id="rId10"/>
    <p:sldId id="737" r:id="rId11"/>
    <p:sldId id="733" r:id="rId12"/>
    <p:sldId id="717" r:id="rId13"/>
    <p:sldId id="724" r:id="rId14"/>
    <p:sldId id="719" r:id="rId15"/>
    <p:sldId id="723" r:id="rId16"/>
    <p:sldId id="730" r:id="rId17"/>
    <p:sldId id="710" r:id="rId18"/>
    <p:sldId id="714" r:id="rId19"/>
    <p:sldId id="741" r:id="rId20"/>
    <p:sldId id="687" r:id="rId21"/>
    <p:sldId id="689" r:id="rId22"/>
    <p:sldId id="727" r:id="rId23"/>
    <p:sldId id="73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4F72"/>
    <a:srgbClr val="FEDA66"/>
    <a:srgbClr val="000000"/>
    <a:srgbClr val="E7AEAF"/>
    <a:srgbClr val="0217BA"/>
    <a:srgbClr val="70AD47"/>
    <a:srgbClr val="FFD966"/>
    <a:srgbClr val="FD8D3C"/>
    <a:srgbClr val="C00000"/>
    <a:srgbClr val="2D7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68259" autoAdjust="0"/>
  </p:normalViewPr>
  <p:slideViewPr>
    <p:cSldViewPr snapToGrid="0" snapToObjects="1">
      <p:cViewPr>
        <p:scale>
          <a:sx n="150" d="100"/>
          <a:sy n="150" d="100"/>
        </p:scale>
        <p:origin x="1044" y="72"/>
      </p:cViewPr>
      <p:guideLst>
        <p:guide orient="horz" pos="2088"/>
        <p:guide pos="504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39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woo36@student.ubc.ca" userId="85df2514-6ddd-4730-b897-a097fdd5f299" providerId="ADAL" clId="{8411AB42-6884-4A3B-B055-C98BA1140092}"/>
    <pc:docChg chg="undo custSel addSld delSld modSld sldOrd">
      <pc:chgData name="jhwoo36@student.ubc.ca" userId="85df2514-6ddd-4730-b897-a097fdd5f299" providerId="ADAL" clId="{8411AB42-6884-4A3B-B055-C98BA1140092}" dt="2023-02-26T01:55:50.441" v="6798"/>
      <pc:docMkLst>
        <pc:docMk/>
      </pc:docMkLst>
      <pc:sldChg chg="mod modShow">
        <pc:chgData name="jhwoo36@student.ubc.ca" userId="85df2514-6ddd-4730-b897-a097fdd5f299" providerId="ADAL" clId="{8411AB42-6884-4A3B-B055-C98BA1140092}" dt="2023-02-26T01:17:16.492" v="6347" actId="729"/>
        <pc:sldMkLst>
          <pc:docMk/>
          <pc:sldMk cId="541853912" sldId="653"/>
        </pc:sldMkLst>
      </pc:sldChg>
      <pc:sldChg chg="mod modShow">
        <pc:chgData name="jhwoo36@student.ubc.ca" userId="85df2514-6ddd-4730-b897-a097fdd5f299" providerId="ADAL" clId="{8411AB42-6884-4A3B-B055-C98BA1140092}" dt="2023-02-26T01:18:02.585" v="6351" actId="729"/>
        <pc:sldMkLst>
          <pc:docMk/>
          <pc:sldMk cId="1067023692" sldId="666"/>
        </pc:sldMkLst>
      </pc:sldChg>
      <pc:sldChg chg="mod modShow">
        <pc:chgData name="jhwoo36@student.ubc.ca" userId="85df2514-6ddd-4730-b897-a097fdd5f299" providerId="ADAL" clId="{8411AB42-6884-4A3B-B055-C98BA1140092}" dt="2023-02-26T01:15:24.559" v="6338" actId="729"/>
        <pc:sldMkLst>
          <pc:docMk/>
          <pc:sldMk cId="205917266" sldId="668"/>
        </pc:sldMkLst>
      </pc:sldChg>
      <pc:sldChg chg="add del mod modShow">
        <pc:chgData name="jhwoo36@student.ubc.ca" userId="85df2514-6ddd-4730-b897-a097fdd5f299" providerId="ADAL" clId="{8411AB42-6884-4A3B-B055-C98BA1140092}" dt="2023-02-26T01:16:18.831" v="6343" actId="729"/>
        <pc:sldMkLst>
          <pc:docMk/>
          <pc:sldMk cId="2491715168" sldId="674"/>
        </pc:sldMkLst>
      </pc:sldChg>
      <pc:sldChg chg="mod modShow">
        <pc:chgData name="jhwoo36@student.ubc.ca" userId="85df2514-6ddd-4730-b897-a097fdd5f299" providerId="ADAL" clId="{8411AB42-6884-4A3B-B055-C98BA1140092}" dt="2023-02-26T01:17:05.464" v="6346" actId="729"/>
        <pc:sldMkLst>
          <pc:docMk/>
          <pc:sldMk cId="2786004410" sldId="677"/>
        </pc:sldMkLst>
      </pc:sldChg>
      <pc:sldChg chg="mod modShow">
        <pc:chgData name="jhwoo36@student.ubc.ca" userId="85df2514-6ddd-4730-b897-a097fdd5f299" providerId="ADAL" clId="{8411AB42-6884-4A3B-B055-C98BA1140092}" dt="2023-02-26T01:16:43.182" v="6344" actId="729"/>
        <pc:sldMkLst>
          <pc:docMk/>
          <pc:sldMk cId="3182521455" sldId="678"/>
        </pc:sldMkLst>
      </pc:sldChg>
      <pc:sldChg chg="mod modShow">
        <pc:chgData name="jhwoo36@student.ubc.ca" userId="85df2514-6ddd-4730-b897-a097fdd5f299" providerId="ADAL" clId="{8411AB42-6884-4A3B-B055-C98BA1140092}" dt="2023-02-26T01:16:50.776" v="6345" actId="729"/>
        <pc:sldMkLst>
          <pc:docMk/>
          <pc:sldMk cId="1363464291" sldId="679"/>
        </pc:sldMkLst>
      </pc:sldChg>
      <pc:sldChg chg="ord">
        <pc:chgData name="jhwoo36@student.ubc.ca" userId="85df2514-6ddd-4730-b897-a097fdd5f299" providerId="ADAL" clId="{8411AB42-6884-4A3B-B055-C98BA1140092}" dt="2023-02-26T01:53:47.041" v="6775"/>
        <pc:sldMkLst>
          <pc:docMk/>
          <pc:sldMk cId="1208395449" sldId="684"/>
        </pc:sldMkLst>
      </pc:sldChg>
      <pc:sldChg chg="del ord">
        <pc:chgData name="jhwoo36@student.ubc.ca" userId="85df2514-6ddd-4730-b897-a097fdd5f299" providerId="ADAL" clId="{8411AB42-6884-4A3B-B055-C98BA1140092}" dt="2023-02-26T01:36:34.725" v="6599" actId="47"/>
        <pc:sldMkLst>
          <pc:docMk/>
          <pc:sldMk cId="709283225" sldId="685"/>
        </pc:sldMkLst>
      </pc:sldChg>
      <pc:sldChg chg="ord">
        <pc:chgData name="jhwoo36@student.ubc.ca" userId="85df2514-6ddd-4730-b897-a097fdd5f299" providerId="ADAL" clId="{8411AB42-6884-4A3B-B055-C98BA1140092}" dt="2023-02-26T01:55:32.774" v="6793"/>
        <pc:sldMkLst>
          <pc:docMk/>
          <pc:sldMk cId="346069380" sldId="686"/>
        </pc:sldMkLst>
      </pc:sldChg>
      <pc:sldChg chg="mod ord modShow">
        <pc:chgData name="jhwoo36@student.ubc.ca" userId="85df2514-6ddd-4730-b897-a097fdd5f299" providerId="ADAL" clId="{8411AB42-6884-4A3B-B055-C98BA1140092}" dt="2023-02-26T01:36:22.196" v="6598" actId="729"/>
        <pc:sldMkLst>
          <pc:docMk/>
          <pc:sldMk cId="3196271140" sldId="688"/>
        </pc:sldMkLst>
      </pc:sldChg>
      <pc:sldChg chg="modNotesTx">
        <pc:chgData name="jhwoo36@student.ubc.ca" userId="85df2514-6ddd-4730-b897-a097fdd5f299" providerId="ADAL" clId="{8411AB42-6884-4A3B-B055-C98BA1140092}" dt="2023-02-25T06:36:08.521" v="5160"/>
        <pc:sldMkLst>
          <pc:docMk/>
          <pc:sldMk cId="1647832878" sldId="689"/>
        </pc:sldMkLst>
      </pc:sldChg>
      <pc:sldChg chg="ord">
        <pc:chgData name="jhwoo36@student.ubc.ca" userId="85df2514-6ddd-4730-b897-a097fdd5f299" providerId="ADAL" clId="{8411AB42-6884-4A3B-B055-C98BA1140092}" dt="2023-02-26T01:37:55.785" v="6610"/>
        <pc:sldMkLst>
          <pc:docMk/>
          <pc:sldMk cId="1040039619" sldId="690"/>
        </pc:sldMkLst>
      </pc:sldChg>
      <pc:sldChg chg="mod modShow">
        <pc:chgData name="jhwoo36@student.ubc.ca" userId="85df2514-6ddd-4730-b897-a097fdd5f299" providerId="ADAL" clId="{8411AB42-6884-4A3B-B055-C98BA1140092}" dt="2023-02-26T01:16:04.890" v="6340" actId="729"/>
        <pc:sldMkLst>
          <pc:docMk/>
          <pc:sldMk cId="3808132620" sldId="691"/>
        </pc:sldMkLst>
      </pc:sldChg>
      <pc:sldChg chg="mod modShow">
        <pc:chgData name="jhwoo36@student.ubc.ca" userId="85df2514-6ddd-4730-b897-a097fdd5f299" providerId="ADAL" clId="{8411AB42-6884-4A3B-B055-C98BA1140092}" dt="2023-02-26T01:15:10.855" v="6337" actId="729"/>
        <pc:sldMkLst>
          <pc:docMk/>
          <pc:sldMk cId="1891682154" sldId="692"/>
        </pc:sldMkLst>
      </pc:sldChg>
      <pc:sldChg chg="mod modShow">
        <pc:chgData name="jhwoo36@student.ubc.ca" userId="85df2514-6ddd-4730-b897-a097fdd5f299" providerId="ADAL" clId="{8411AB42-6884-4A3B-B055-C98BA1140092}" dt="2023-02-26T01:17:38.374" v="6349" actId="729"/>
        <pc:sldMkLst>
          <pc:docMk/>
          <pc:sldMk cId="2602670623" sldId="693"/>
        </pc:sldMkLst>
      </pc:sldChg>
      <pc:sldChg chg="ord">
        <pc:chgData name="jhwoo36@student.ubc.ca" userId="85df2514-6ddd-4730-b897-a097fdd5f299" providerId="ADAL" clId="{8411AB42-6884-4A3B-B055-C98BA1140092}" dt="2023-02-26T01:55:45.266" v="6796"/>
        <pc:sldMkLst>
          <pc:docMk/>
          <pc:sldMk cId="3189787024" sldId="694"/>
        </pc:sldMkLst>
      </pc:sldChg>
      <pc:sldChg chg="modSp mod ord">
        <pc:chgData name="jhwoo36@student.ubc.ca" userId="85df2514-6ddd-4730-b897-a097fdd5f299" providerId="ADAL" clId="{8411AB42-6884-4A3B-B055-C98BA1140092}" dt="2023-02-26T01:54:24.262" v="6789" actId="14100"/>
        <pc:sldMkLst>
          <pc:docMk/>
          <pc:sldMk cId="3510896864" sldId="695"/>
        </pc:sldMkLst>
        <pc:spChg chg="mod">
          <ac:chgData name="jhwoo36@student.ubc.ca" userId="85df2514-6ddd-4730-b897-a097fdd5f299" providerId="ADAL" clId="{8411AB42-6884-4A3B-B055-C98BA1140092}" dt="2023-02-26T01:54:11.528" v="6786" actId="207"/>
          <ac:spMkLst>
            <pc:docMk/>
            <pc:sldMk cId="3510896864" sldId="695"/>
            <ac:spMk id="2" creationId="{84D7DBD9-4D41-4BD1-16E3-30FE8889932E}"/>
          </ac:spMkLst>
        </pc:spChg>
        <pc:spChg chg="mod">
          <ac:chgData name="jhwoo36@student.ubc.ca" userId="85df2514-6ddd-4730-b897-a097fdd5f299" providerId="ADAL" clId="{8411AB42-6884-4A3B-B055-C98BA1140092}" dt="2023-02-26T01:54:15.233" v="6787" actId="14100"/>
          <ac:spMkLst>
            <pc:docMk/>
            <pc:sldMk cId="3510896864" sldId="695"/>
            <ac:spMk id="31" creationId="{004A1A1D-C09A-0510-8072-6837D6F47166}"/>
          </ac:spMkLst>
        </pc:spChg>
        <pc:spChg chg="mod">
          <ac:chgData name="jhwoo36@student.ubc.ca" userId="85df2514-6ddd-4730-b897-a097fdd5f299" providerId="ADAL" clId="{8411AB42-6884-4A3B-B055-C98BA1140092}" dt="2023-02-26T01:54:21.556" v="6788" actId="14100"/>
          <ac:spMkLst>
            <pc:docMk/>
            <pc:sldMk cId="3510896864" sldId="695"/>
            <ac:spMk id="84" creationId="{D10858DD-F183-C62B-3C49-E7034ADE507B}"/>
          </ac:spMkLst>
        </pc:spChg>
        <pc:spChg chg="mod">
          <ac:chgData name="jhwoo36@student.ubc.ca" userId="85df2514-6ddd-4730-b897-a097fdd5f299" providerId="ADAL" clId="{8411AB42-6884-4A3B-B055-C98BA1140092}" dt="2023-02-26T01:54:24.262" v="6789" actId="14100"/>
          <ac:spMkLst>
            <pc:docMk/>
            <pc:sldMk cId="3510896864" sldId="695"/>
            <ac:spMk id="86" creationId="{351AD108-1655-0EBA-B20C-1131F2A2E45A}"/>
          </ac:spMkLst>
        </pc:spChg>
        <pc:cxnChg chg="mod">
          <ac:chgData name="jhwoo36@student.ubc.ca" userId="85df2514-6ddd-4730-b897-a097fdd5f299" providerId="ADAL" clId="{8411AB42-6884-4A3B-B055-C98BA1140092}" dt="2023-02-26T01:54:15.233" v="6787" actId="14100"/>
          <ac:cxnSpMkLst>
            <pc:docMk/>
            <pc:sldMk cId="3510896864" sldId="695"/>
            <ac:cxnSpMk id="102" creationId="{1148D4F3-10EC-9DF6-0E4D-14215A492048}"/>
          </ac:cxnSpMkLst>
        </pc:cxnChg>
      </pc:sldChg>
      <pc:sldChg chg="ord">
        <pc:chgData name="jhwoo36@student.ubc.ca" userId="85df2514-6ddd-4730-b897-a097fdd5f299" providerId="ADAL" clId="{8411AB42-6884-4A3B-B055-C98BA1140092}" dt="2023-02-26T01:53:57.124" v="6777"/>
        <pc:sldMkLst>
          <pc:docMk/>
          <pc:sldMk cId="906047671" sldId="696"/>
        </pc:sldMkLst>
      </pc:sldChg>
      <pc:sldChg chg="mod modShow">
        <pc:chgData name="jhwoo36@student.ubc.ca" userId="85df2514-6ddd-4730-b897-a097fdd5f299" providerId="ADAL" clId="{8411AB42-6884-4A3B-B055-C98BA1140092}" dt="2023-02-26T01:17:49.035" v="6350" actId="729"/>
        <pc:sldMkLst>
          <pc:docMk/>
          <pc:sldMk cId="3075890620" sldId="697"/>
        </pc:sldMkLst>
      </pc:sldChg>
      <pc:sldChg chg="mod modShow">
        <pc:chgData name="jhwoo36@student.ubc.ca" userId="85df2514-6ddd-4730-b897-a097fdd5f299" providerId="ADAL" clId="{8411AB42-6884-4A3B-B055-C98BA1140092}" dt="2023-02-26T01:18:08.107" v="6352" actId="729"/>
        <pc:sldMkLst>
          <pc:docMk/>
          <pc:sldMk cId="1888535288" sldId="698"/>
        </pc:sldMkLst>
      </pc:sldChg>
      <pc:sldChg chg="mod modShow">
        <pc:chgData name="jhwoo36@student.ubc.ca" userId="85df2514-6ddd-4730-b897-a097fdd5f299" providerId="ADAL" clId="{8411AB42-6884-4A3B-B055-C98BA1140092}" dt="2023-02-26T01:17:30.009" v="6348" actId="729"/>
        <pc:sldMkLst>
          <pc:docMk/>
          <pc:sldMk cId="1351655301" sldId="699"/>
        </pc:sldMkLst>
      </pc:sldChg>
      <pc:sldChg chg="mod ord modShow">
        <pc:chgData name="jhwoo36@student.ubc.ca" userId="85df2514-6ddd-4730-b897-a097fdd5f299" providerId="ADAL" clId="{8411AB42-6884-4A3B-B055-C98BA1140092}" dt="2023-02-26T01:36:44.291" v="6600" actId="729"/>
        <pc:sldMkLst>
          <pc:docMk/>
          <pc:sldMk cId="894903311" sldId="700"/>
        </pc:sldMkLst>
      </pc:sldChg>
      <pc:sldChg chg="mod ord modShow">
        <pc:chgData name="jhwoo36@student.ubc.ca" userId="85df2514-6ddd-4730-b897-a097fdd5f299" providerId="ADAL" clId="{8411AB42-6884-4A3B-B055-C98BA1140092}" dt="2023-02-26T01:55:34.480" v="6794" actId="729"/>
        <pc:sldMkLst>
          <pc:docMk/>
          <pc:sldMk cId="2904640772" sldId="701"/>
        </pc:sldMkLst>
      </pc:sldChg>
      <pc:sldChg chg="modNotesTx">
        <pc:chgData name="jhwoo36@student.ubc.ca" userId="85df2514-6ddd-4730-b897-a097fdd5f299" providerId="ADAL" clId="{8411AB42-6884-4A3B-B055-C98BA1140092}" dt="2023-02-25T04:25:57.442" v="18"/>
        <pc:sldMkLst>
          <pc:docMk/>
          <pc:sldMk cId="1856070268" sldId="704"/>
        </pc:sldMkLst>
      </pc:sldChg>
      <pc:sldChg chg="modNotesTx">
        <pc:chgData name="jhwoo36@student.ubc.ca" userId="85df2514-6ddd-4730-b897-a097fdd5f299" providerId="ADAL" clId="{8411AB42-6884-4A3B-B055-C98BA1140092}" dt="2023-02-25T04:08:27.977" v="9" actId="6549"/>
        <pc:sldMkLst>
          <pc:docMk/>
          <pc:sldMk cId="711095596" sldId="705"/>
        </pc:sldMkLst>
      </pc:sldChg>
      <pc:sldChg chg="modNotesTx">
        <pc:chgData name="jhwoo36@student.ubc.ca" userId="85df2514-6ddd-4730-b897-a097fdd5f299" providerId="ADAL" clId="{8411AB42-6884-4A3B-B055-C98BA1140092}" dt="2023-02-25T06:38:38.009" v="5162" actId="6549"/>
        <pc:sldMkLst>
          <pc:docMk/>
          <pc:sldMk cId="1100499960" sldId="707"/>
        </pc:sldMkLst>
      </pc:sldChg>
      <pc:sldChg chg="mod modShow">
        <pc:chgData name="jhwoo36@student.ubc.ca" userId="85df2514-6ddd-4730-b897-a097fdd5f299" providerId="ADAL" clId="{8411AB42-6884-4A3B-B055-C98BA1140092}" dt="2023-02-26T01:18:13.281" v="6353" actId="729"/>
        <pc:sldMkLst>
          <pc:docMk/>
          <pc:sldMk cId="1422954437" sldId="709"/>
        </pc:sldMkLst>
      </pc:sldChg>
      <pc:sldChg chg="modNotesTx">
        <pc:chgData name="jhwoo36@student.ubc.ca" userId="85df2514-6ddd-4730-b897-a097fdd5f299" providerId="ADAL" clId="{8411AB42-6884-4A3B-B055-C98BA1140092}" dt="2023-02-25T06:29:50.771" v="4947" actId="20577"/>
        <pc:sldMkLst>
          <pc:docMk/>
          <pc:sldMk cId="1072700229" sldId="710"/>
        </pc:sldMkLst>
      </pc:sldChg>
      <pc:sldChg chg="modNotesTx">
        <pc:chgData name="jhwoo36@student.ubc.ca" userId="85df2514-6ddd-4730-b897-a097fdd5f299" providerId="ADAL" clId="{8411AB42-6884-4A3B-B055-C98BA1140092}" dt="2023-02-25T05:22:53.068" v="832" actId="113"/>
        <pc:sldMkLst>
          <pc:docMk/>
          <pc:sldMk cId="3684212057" sldId="711"/>
        </pc:sldMkLst>
      </pc:sldChg>
      <pc:sldChg chg="mod modShow">
        <pc:chgData name="jhwoo36@student.ubc.ca" userId="85df2514-6ddd-4730-b897-a097fdd5f299" providerId="ADAL" clId="{8411AB42-6884-4A3B-B055-C98BA1140092}" dt="2023-02-26T01:18:44.947" v="6358" actId="729"/>
        <pc:sldMkLst>
          <pc:docMk/>
          <pc:sldMk cId="2312469284" sldId="712"/>
        </pc:sldMkLst>
      </pc:sldChg>
      <pc:sldChg chg="modNotesTx">
        <pc:chgData name="jhwoo36@student.ubc.ca" userId="85df2514-6ddd-4730-b897-a097fdd5f299" providerId="ADAL" clId="{8411AB42-6884-4A3B-B055-C98BA1140092}" dt="2023-02-25T06:32:19.770" v="5030"/>
        <pc:sldMkLst>
          <pc:docMk/>
          <pc:sldMk cId="2124239025" sldId="714"/>
        </pc:sldMkLst>
      </pc:sldChg>
      <pc:sldChg chg="modNotesTx">
        <pc:chgData name="jhwoo36@student.ubc.ca" userId="85df2514-6ddd-4730-b897-a097fdd5f299" providerId="ADAL" clId="{8411AB42-6884-4A3B-B055-C98BA1140092}" dt="2023-02-25T06:10:35.877" v="3758" actId="20577"/>
        <pc:sldMkLst>
          <pc:docMk/>
          <pc:sldMk cId="366419706" sldId="717"/>
        </pc:sldMkLst>
      </pc:sldChg>
      <pc:sldChg chg="modNotesTx">
        <pc:chgData name="jhwoo36@student.ubc.ca" userId="85df2514-6ddd-4730-b897-a097fdd5f299" providerId="ADAL" clId="{8411AB42-6884-4A3B-B055-C98BA1140092}" dt="2023-02-25T06:15:07.495" v="4042" actId="20577"/>
        <pc:sldMkLst>
          <pc:docMk/>
          <pc:sldMk cId="226991115" sldId="719"/>
        </pc:sldMkLst>
      </pc:sldChg>
      <pc:sldChg chg="modNotesTx">
        <pc:chgData name="jhwoo36@student.ubc.ca" userId="85df2514-6ddd-4730-b897-a097fdd5f299" providerId="ADAL" clId="{8411AB42-6884-4A3B-B055-C98BA1140092}" dt="2023-02-25T04:31:13.134" v="232" actId="20577"/>
        <pc:sldMkLst>
          <pc:docMk/>
          <pc:sldMk cId="2283047215" sldId="720"/>
        </pc:sldMkLst>
      </pc:sldChg>
      <pc:sldChg chg="modNotesTx">
        <pc:chgData name="jhwoo36@student.ubc.ca" userId="85df2514-6ddd-4730-b897-a097fdd5f299" providerId="ADAL" clId="{8411AB42-6884-4A3B-B055-C98BA1140092}" dt="2023-02-25T06:18:46.451" v="4140"/>
        <pc:sldMkLst>
          <pc:docMk/>
          <pc:sldMk cId="2969408928" sldId="723"/>
        </pc:sldMkLst>
      </pc:sldChg>
      <pc:sldChg chg="modSp mod modNotesTx">
        <pc:chgData name="jhwoo36@student.ubc.ca" userId="85df2514-6ddd-4730-b897-a097fdd5f299" providerId="ADAL" clId="{8411AB42-6884-4A3B-B055-C98BA1140092}" dt="2023-02-25T06:12:51.124" v="3933" actId="20577"/>
        <pc:sldMkLst>
          <pc:docMk/>
          <pc:sldMk cId="4010507714" sldId="724"/>
        </pc:sldMkLst>
        <pc:spChg chg="mod">
          <ac:chgData name="jhwoo36@student.ubc.ca" userId="85df2514-6ddd-4730-b897-a097fdd5f299" providerId="ADAL" clId="{8411AB42-6884-4A3B-B055-C98BA1140092}" dt="2023-02-25T06:12:46.049" v="3927" actId="14100"/>
          <ac:spMkLst>
            <pc:docMk/>
            <pc:sldMk cId="4010507714" sldId="724"/>
            <ac:spMk id="300" creationId="{627CED3C-51B0-0A8D-55CB-2207554136CB}"/>
          </ac:spMkLst>
        </pc:spChg>
        <pc:spChg chg="mod">
          <ac:chgData name="jhwoo36@student.ubc.ca" userId="85df2514-6ddd-4730-b897-a097fdd5f299" providerId="ADAL" clId="{8411AB42-6884-4A3B-B055-C98BA1140092}" dt="2023-02-25T06:12:51.124" v="3933" actId="20577"/>
          <ac:spMkLst>
            <pc:docMk/>
            <pc:sldMk cId="4010507714" sldId="724"/>
            <ac:spMk id="343" creationId="{6ECCEC18-9296-08BD-F328-7F3FD327AF59}"/>
          </ac:spMkLst>
        </pc:spChg>
      </pc:sldChg>
      <pc:sldChg chg="del">
        <pc:chgData name="jhwoo36@student.ubc.ca" userId="85df2514-6ddd-4730-b897-a097fdd5f299" providerId="ADAL" clId="{8411AB42-6884-4A3B-B055-C98BA1140092}" dt="2023-02-26T01:18:19.607" v="6354" actId="2696"/>
        <pc:sldMkLst>
          <pc:docMk/>
          <pc:sldMk cId="3164483392" sldId="728"/>
        </pc:sldMkLst>
      </pc:sldChg>
      <pc:sldChg chg="mod modShow">
        <pc:chgData name="jhwoo36@student.ubc.ca" userId="85df2514-6ddd-4730-b897-a097fdd5f299" providerId="ADAL" clId="{8411AB42-6884-4A3B-B055-C98BA1140092}" dt="2023-02-26T01:18:51.004" v="6359" actId="729"/>
        <pc:sldMkLst>
          <pc:docMk/>
          <pc:sldMk cId="168736854" sldId="729"/>
        </pc:sldMkLst>
      </pc:sldChg>
      <pc:sldChg chg="modNotesTx">
        <pc:chgData name="jhwoo36@student.ubc.ca" userId="85df2514-6ddd-4730-b897-a097fdd5f299" providerId="ADAL" clId="{8411AB42-6884-4A3B-B055-C98BA1140092}" dt="2023-02-25T06:21:41.176" v="4276"/>
        <pc:sldMkLst>
          <pc:docMk/>
          <pc:sldMk cId="2729938677" sldId="730"/>
        </pc:sldMkLst>
      </pc:sldChg>
      <pc:sldChg chg="mod modShow">
        <pc:chgData name="jhwoo36@student.ubc.ca" userId="85df2514-6ddd-4730-b897-a097fdd5f299" providerId="ADAL" clId="{8411AB42-6884-4A3B-B055-C98BA1140092}" dt="2023-02-26T01:18:39.538" v="6357" actId="729"/>
        <pc:sldMkLst>
          <pc:docMk/>
          <pc:sldMk cId="1372317386" sldId="732"/>
        </pc:sldMkLst>
      </pc:sldChg>
      <pc:sldChg chg="modNotesTx">
        <pc:chgData name="jhwoo36@student.ubc.ca" userId="85df2514-6ddd-4730-b897-a097fdd5f299" providerId="ADAL" clId="{8411AB42-6884-4A3B-B055-C98BA1140092}" dt="2023-02-25T06:01:26.590" v="2917" actId="20577"/>
        <pc:sldMkLst>
          <pc:docMk/>
          <pc:sldMk cId="336019100" sldId="733"/>
        </pc:sldMkLst>
      </pc:sldChg>
      <pc:sldChg chg="mod modShow">
        <pc:chgData name="jhwoo36@student.ubc.ca" userId="85df2514-6ddd-4730-b897-a097fdd5f299" providerId="ADAL" clId="{8411AB42-6884-4A3B-B055-C98BA1140092}" dt="2023-02-26T01:15:32.298" v="6339" actId="729"/>
        <pc:sldMkLst>
          <pc:docMk/>
          <pc:sldMk cId="3789947459" sldId="734"/>
        </pc:sldMkLst>
      </pc:sldChg>
      <pc:sldChg chg="mod modShow">
        <pc:chgData name="jhwoo36@student.ubc.ca" userId="85df2514-6ddd-4730-b897-a097fdd5f299" providerId="ADAL" clId="{8411AB42-6884-4A3B-B055-C98BA1140092}" dt="2023-02-26T01:18:24.462" v="6355" actId="729"/>
        <pc:sldMkLst>
          <pc:docMk/>
          <pc:sldMk cId="608011810" sldId="735"/>
        </pc:sldMkLst>
      </pc:sldChg>
      <pc:sldChg chg="modNotesTx">
        <pc:chgData name="jhwoo36@student.ubc.ca" userId="85df2514-6ddd-4730-b897-a097fdd5f299" providerId="ADAL" clId="{8411AB42-6884-4A3B-B055-C98BA1140092}" dt="2023-02-25T06:00:54.217" v="2893"/>
        <pc:sldMkLst>
          <pc:docMk/>
          <pc:sldMk cId="1830359747" sldId="737"/>
        </pc:sldMkLst>
      </pc:sldChg>
      <pc:sldChg chg="mod modShow">
        <pc:chgData name="jhwoo36@student.ubc.ca" userId="85df2514-6ddd-4730-b897-a097fdd5f299" providerId="ADAL" clId="{8411AB42-6884-4A3B-B055-C98BA1140092}" dt="2023-02-26T01:18:32.535" v="6356" actId="729"/>
        <pc:sldMkLst>
          <pc:docMk/>
          <pc:sldMk cId="2249598786" sldId="738"/>
        </pc:sldMkLst>
      </pc:sldChg>
      <pc:sldChg chg="modAnim modNotesTx">
        <pc:chgData name="jhwoo36@student.ubc.ca" userId="85df2514-6ddd-4730-b897-a097fdd5f299" providerId="ADAL" clId="{8411AB42-6884-4A3B-B055-C98BA1140092}" dt="2023-02-25T07:33:37.428" v="6336" actId="20577"/>
        <pc:sldMkLst>
          <pc:docMk/>
          <pc:sldMk cId="2415304218" sldId="739"/>
        </pc:sldMkLst>
      </pc:sldChg>
      <pc:sldChg chg="modNotesTx">
        <pc:chgData name="jhwoo36@student.ubc.ca" userId="85df2514-6ddd-4730-b897-a097fdd5f299" providerId="ADAL" clId="{8411AB42-6884-4A3B-B055-C98BA1140092}" dt="2023-02-25T06:54:04.642" v="6262" actId="20577"/>
        <pc:sldMkLst>
          <pc:docMk/>
          <pc:sldMk cId="1216438178" sldId="740"/>
        </pc:sldMkLst>
      </pc:sldChg>
      <pc:sldChg chg="modNotesTx">
        <pc:chgData name="jhwoo36@student.ubc.ca" userId="85df2514-6ddd-4730-b897-a097fdd5f299" providerId="ADAL" clId="{8411AB42-6884-4A3B-B055-C98BA1140092}" dt="2023-02-25T06:33:22.756" v="5046"/>
        <pc:sldMkLst>
          <pc:docMk/>
          <pc:sldMk cId="1977651975" sldId="741"/>
        </pc:sldMkLst>
      </pc:sldChg>
      <pc:sldChg chg="addSp delSp new del mod">
        <pc:chgData name="jhwoo36@student.ubc.ca" userId="85df2514-6ddd-4730-b897-a097fdd5f299" providerId="ADAL" clId="{8411AB42-6884-4A3B-B055-C98BA1140092}" dt="2023-02-26T01:22:34.885" v="6382" actId="2696"/>
        <pc:sldMkLst>
          <pc:docMk/>
          <pc:sldMk cId="1084618960" sldId="742"/>
        </pc:sldMkLst>
        <pc:picChg chg="add del">
          <ac:chgData name="jhwoo36@student.ubc.ca" userId="85df2514-6ddd-4730-b897-a097fdd5f299" providerId="ADAL" clId="{8411AB42-6884-4A3B-B055-C98BA1140092}" dt="2023-02-26T01:22:29.217" v="6380" actId="22"/>
          <ac:picMkLst>
            <pc:docMk/>
            <pc:sldMk cId="1084618960" sldId="742"/>
            <ac:picMk id="4" creationId="{13B1C9E4-C10B-06C2-1BDD-D47B9ADA5C84}"/>
          </ac:picMkLst>
        </pc:picChg>
      </pc:sldChg>
      <pc:sldChg chg="addSp delSp modSp new mod">
        <pc:chgData name="jhwoo36@student.ubc.ca" userId="85df2514-6ddd-4730-b897-a097fdd5f299" providerId="ADAL" clId="{8411AB42-6884-4A3B-B055-C98BA1140092}" dt="2023-02-26T01:23:51.224" v="6424" actId="207"/>
        <pc:sldMkLst>
          <pc:docMk/>
          <pc:sldMk cId="4087313611" sldId="743"/>
        </pc:sldMkLst>
        <pc:spChg chg="mod">
          <ac:chgData name="jhwoo36@student.ubc.ca" userId="85df2514-6ddd-4730-b897-a097fdd5f299" providerId="ADAL" clId="{8411AB42-6884-4A3B-B055-C98BA1140092}" dt="2023-02-26T01:23:51.224" v="6424" actId="207"/>
          <ac:spMkLst>
            <pc:docMk/>
            <pc:sldMk cId="4087313611" sldId="743"/>
            <ac:spMk id="2" creationId="{366C6C9F-5B70-0F90-BECE-628599A23778}"/>
          </ac:spMkLst>
        </pc:spChg>
        <pc:spChg chg="del">
          <ac:chgData name="jhwoo36@student.ubc.ca" userId="85df2514-6ddd-4730-b897-a097fdd5f299" providerId="ADAL" clId="{8411AB42-6884-4A3B-B055-C98BA1140092}" dt="2023-02-26T01:22:38.003" v="6383" actId="22"/>
          <ac:spMkLst>
            <pc:docMk/>
            <pc:sldMk cId="4087313611" sldId="743"/>
            <ac:spMk id="3" creationId="{8943625E-8092-41B0-B3F0-D6B564A568E7}"/>
          </ac:spMkLst>
        </pc:spChg>
        <pc:spChg chg="mod">
          <ac:chgData name="jhwoo36@student.ubc.ca" userId="85df2514-6ddd-4730-b897-a097fdd5f299" providerId="ADAL" clId="{8411AB42-6884-4A3B-B055-C98BA1140092}" dt="2023-02-26T01:23:32.293" v="6389" actId="14100"/>
          <ac:spMkLst>
            <pc:docMk/>
            <pc:sldMk cId="4087313611" sldId="743"/>
            <ac:spMk id="4" creationId="{30FA6F02-4596-380C-415D-13D0B63A553C}"/>
          </ac:spMkLst>
        </pc:spChg>
        <pc:spChg chg="add del mod">
          <ac:chgData name="jhwoo36@student.ubc.ca" userId="85df2514-6ddd-4730-b897-a097fdd5f299" providerId="ADAL" clId="{8411AB42-6884-4A3B-B055-C98BA1140092}" dt="2023-02-26T01:23:25.543" v="6388" actId="22"/>
          <ac:spMkLst>
            <pc:docMk/>
            <pc:sldMk cId="4087313611" sldId="743"/>
            <ac:spMk id="8" creationId="{EA4D5490-BBB9-7282-6AFE-E05AD758F26B}"/>
          </ac:spMkLst>
        </pc:spChg>
        <pc:picChg chg="add del mod ord">
          <ac:chgData name="jhwoo36@student.ubc.ca" userId="85df2514-6ddd-4730-b897-a097fdd5f299" providerId="ADAL" clId="{8411AB42-6884-4A3B-B055-C98BA1140092}" dt="2023-02-26T01:22:52.363" v="6387" actId="478"/>
          <ac:picMkLst>
            <pc:docMk/>
            <pc:sldMk cId="4087313611" sldId="743"/>
            <ac:picMk id="6" creationId="{5C8BE479-2A91-7881-4B68-C200D6F82E1B}"/>
          </ac:picMkLst>
        </pc:picChg>
        <pc:picChg chg="add mod ord">
          <ac:chgData name="jhwoo36@student.ubc.ca" userId="85df2514-6ddd-4730-b897-a097fdd5f299" providerId="ADAL" clId="{8411AB42-6884-4A3B-B055-C98BA1140092}" dt="2023-02-26T01:23:32.293" v="6389" actId="14100"/>
          <ac:picMkLst>
            <pc:docMk/>
            <pc:sldMk cId="4087313611" sldId="743"/>
            <ac:picMk id="10" creationId="{C20F3F0E-2FE1-937F-D924-173D6F7B3AEE}"/>
          </ac:picMkLst>
        </pc:picChg>
      </pc:sldChg>
      <pc:sldChg chg="addSp delSp modSp new mod">
        <pc:chgData name="jhwoo36@student.ubc.ca" userId="85df2514-6ddd-4730-b897-a097fdd5f299" providerId="ADAL" clId="{8411AB42-6884-4A3B-B055-C98BA1140092}" dt="2023-02-26T01:38:45.980" v="6644" actId="22"/>
        <pc:sldMkLst>
          <pc:docMk/>
          <pc:sldMk cId="755913874" sldId="744"/>
        </pc:sldMkLst>
        <pc:spChg chg="mod">
          <ac:chgData name="jhwoo36@student.ubc.ca" userId="85df2514-6ddd-4730-b897-a097fdd5f299" providerId="ADAL" clId="{8411AB42-6884-4A3B-B055-C98BA1140092}" dt="2023-02-26T01:29:56.179" v="6463" actId="207"/>
          <ac:spMkLst>
            <pc:docMk/>
            <pc:sldMk cId="755913874" sldId="744"/>
            <ac:spMk id="2" creationId="{FD312365-CA9F-7017-89C4-46CED6D76F1C}"/>
          </ac:spMkLst>
        </pc:spChg>
        <pc:spChg chg="del">
          <ac:chgData name="jhwoo36@student.ubc.ca" userId="85df2514-6ddd-4730-b897-a097fdd5f299" providerId="ADAL" clId="{8411AB42-6884-4A3B-B055-C98BA1140092}" dt="2023-02-26T01:29:43.162" v="6426" actId="22"/>
          <ac:spMkLst>
            <pc:docMk/>
            <pc:sldMk cId="755913874" sldId="744"/>
            <ac:spMk id="3" creationId="{6CC0B3AC-8F79-CF46-3761-9378E18B8910}"/>
          </ac:spMkLst>
        </pc:spChg>
        <pc:spChg chg="add del mod">
          <ac:chgData name="jhwoo36@student.ubc.ca" userId="85df2514-6ddd-4730-b897-a097fdd5f299" providerId="ADAL" clId="{8411AB42-6884-4A3B-B055-C98BA1140092}" dt="2023-02-26T01:38:45.980" v="6644" actId="22"/>
          <ac:spMkLst>
            <pc:docMk/>
            <pc:sldMk cId="755913874" sldId="744"/>
            <ac:spMk id="8" creationId="{1C263CA1-CEEF-968F-7919-0CB9FD9546BC}"/>
          </ac:spMkLst>
        </pc:spChg>
        <pc:picChg chg="add del mod ord">
          <ac:chgData name="jhwoo36@student.ubc.ca" userId="85df2514-6ddd-4730-b897-a097fdd5f299" providerId="ADAL" clId="{8411AB42-6884-4A3B-B055-C98BA1140092}" dt="2023-02-26T01:38:44.098" v="6643" actId="478"/>
          <ac:picMkLst>
            <pc:docMk/>
            <pc:sldMk cId="755913874" sldId="744"/>
            <ac:picMk id="6" creationId="{45CBB09E-3CC0-BA39-A40F-4E7CD8662156}"/>
          </ac:picMkLst>
        </pc:picChg>
        <pc:picChg chg="add mod ord">
          <ac:chgData name="jhwoo36@student.ubc.ca" userId="85df2514-6ddd-4730-b897-a097fdd5f299" providerId="ADAL" clId="{8411AB42-6884-4A3B-B055-C98BA1140092}" dt="2023-02-26T01:38:45.980" v="6644" actId="22"/>
          <ac:picMkLst>
            <pc:docMk/>
            <pc:sldMk cId="755913874" sldId="744"/>
            <ac:picMk id="10" creationId="{6016269B-1F95-CDDC-5CD8-AE100E8AB584}"/>
          </ac:picMkLst>
        </pc:picChg>
      </pc:sldChg>
      <pc:sldChg chg="addSp delSp modSp new mod ord">
        <pc:chgData name="jhwoo36@student.ubc.ca" userId="85df2514-6ddd-4730-b897-a097fdd5f299" providerId="ADAL" clId="{8411AB42-6884-4A3B-B055-C98BA1140092}" dt="2023-02-26T01:55:50.441" v="6798"/>
        <pc:sldMkLst>
          <pc:docMk/>
          <pc:sldMk cId="581325402" sldId="745"/>
        </pc:sldMkLst>
        <pc:spChg chg="mod">
          <ac:chgData name="jhwoo36@student.ubc.ca" userId="85df2514-6ddd-4730-b897-a097fdd5f299" providerId="ADAL" clId="{8411AB42-6884-4A3B-B055-C98BA1140092}" dt="2023-02-26T01:31:59.758" v="6504" actId="207"/>
          <ac:spMkLst>
            <pc:docMk/>
            <pc:sldMk cId="581325402" sldId="745"/>
            <ac:spMk id="2" creationId="{A7739625-8FF4-299E-0B32-C23A049C070E}"/>
          </ac:spMkLst>
        </pc:spChg>
        <pc:spChg chg="del">
          <ac:chgData name="jhwoo36@student.ubc.ca" userId="85df2514-6ddd-4730-b897-a097fdd5f299" providerId="ADAL" clId="{8411AB42-6884-4A3B-B055-C98BA1140092}" dt="2023-02-26T01:32:01.573" v="6505" actId="22"/>
          <ac:spMkLst>
            <pc:docMk/>
            <pc:sldMk cId="581325402" sldId="745"/>
            <ac:spMk id="3" creationId="{E3CC93B2-AE1D-0311-E81A-9AEE4EA6629D}"/>
          </ac:spMkLst>
        </pc:spChg>
        <pc:spChg chg="add del mod">
          <ac:chgData name="jhwoo36@student.ubc.ca" userId="85df2514-6ddd-4730-b897-a097fdd5f299" providerId="ADAL" clId="{8411AB42-6884-4A3B-B055-C98BA1140092}" dt="2023-02-26T01:36:05.689" v="6597" actId="22"/>
          <ac:spMkLst>
            <pc:docMk/>
            <pc:sldMk cId="581325402" sldId="745"/>
            <ac:spMk id="8" creationId="{3058006F-263F-85C0-86AA-488BA40C1884}"/>
          </ac:spMkLst>
        </pc:spChg>
        <pc:picChg chg="add del mod ord">
          <ac:chgData name="jhwoo36@student.ubc.ca" userId="85df2514-6ddd-4730-b897-a097fdd5f299" providerId="ADAL" clId="{8411AB42-6884-4A3B-B055-C98BA1140092}" dt="2023-02-26T01:35:30.700" v="6596" actId="478"/>
          <ac:picMkLst>
            <pc:docMk/>
            <pc:sldMk cId="581325402" sldId="745"/>
            <ac:picMk id="6" creationId="{4E2DC889-538C-4970-3537-86BEA5019CF6}"/>
          </ac:picMkLst>
        </pc:picChg>
        <pc:picChg chg="add mod ord">
          <ac:chgData name="jhwoo36@student.ubc.ca" userId="85df2514-6ddd-4730-b897-a097fdd5f299" providerId="ADAL" clId="{8411AB42-6884-4A3B-B055-C98BA1140092}" dt="2023-02-26T01:36:05.689" v="6597" actId="22"/>
          <ac:picMkLst>
            <pc:docMk/>
            <pc:sldMk cId="581325402" sldId="745"/>
            <ac:picMk id="10" creationId="{C0069FD2-710A-32A5-6968-358ECBF46780}"/>
          </ac:picMkLst>
        </pc:picChg>
      </pc:sldChg>
      <pc:sldChg chg="addSp delSp modSp new mod">
        <pc:chgData name="jhwoo36@student.ubc.ca" userId="85df2514-6ddd-4730-b897-a097fdd5f299" providerId="ADAL" clId="{8411AB42-6884-4A3B-B055-C98BA1140092}" dt="2023-02-26T01:35:18.904" v="6593" actId="12789"/>
        <pc:sldMkLst>
          <pc:docMk/>
          <pc:sldMk cId="415640445" sldId="746"/>
        </pc:sldMkLst>
        <pc:spChg chg="mod">
          <ac:chgData name="jhwoo36@student.ubc.ca" userId="85df2514-6ddd-4730-b897-a097fdd5f299" providerId="ADAL" clId="{8411AB42-6884-4A3B-B055-C98BA1140092}" dt="2023-02-26T01:33:02.987" v="6581" actId="20577"/>
          <ac:spMkLst>
            <pc:docMk/>
            <pc:sldMk cId="415640445" sldId="746"/>
            <ac:spMk id="2" creationId="{69CFBB01-9663-09C3-221D-1B849EF0772B}"/>
          </ac:spMkLst>
        </pc:spChg>
        <pc:spChg chg="del">
          <ac:chgData name="jhwoo36@student.ubc.ca" userId="85df2514-6ddd-4730-b897-a097fdd5f299" providerId="ADAL" clId="{8411AB42-6884-4A3B-B055-C98BA1140092}" dt="2023-02-26T01:34:17.625" v="6582" actId="22"/>
          <ac:spMkLst>
            <pc:docMk/>
            <pc:sldMk cId="415640445" sldId="746"/>
            <ac:spMk id="3" creationId="{F87CD008-91F6-677E-C41B-F00F40E1A717}"/>
          </ac:spMkLst>
        </pc:spChg>
        <pc:spChg chg="add del mod">
          <ac:chgData name="jhwoo36@student.ubc.ca" userId="85df2514-6ddd-4730-b897-a097fdd5f299" providerId="ADAL" clId="{8411AB42-6884-4A3B-B055-C98BA1140092}" dt="2023-02-26T01:35:07.910" v="6590" actId="22"/>
          <ac:spMkLst>
            <pc:docMk/>
            <pc:sldMk cId="415640445" sldId="746"/>
            <ac:spMk id="8" creationId="{FA1A6E3C-84BF-18D9-B89E-AD6842650DB1}"/>
          </ac:spMkLst>
        </pc:spChg>
        <pc:picChg chg="add del mod ord">
          <ac:chgData name="jhwoo36@student.ubc.ca" userId="85df2514-6ddd-4730-b897-a097fdd5f299" providerId="ADAL" clId="{8411AB42-6884-4A3B-B055-C98BA1140092}" dt="2023-02-26T01:34:49.705" v="6589" actId="478"/>
          <ac:picMkLst>
            <pc:docMk/>
            <pc:sldMk cId="415640445" sldId="746"/>
            <ac:picMk id="6" creationId="{F785F9CB-F79B-16E9-CBEC-4C0327948F34}"/>
          </ac:picMkLst>
        </pc:picChg>
        <pc:picChg chg="add mod ord">
          <ac:chgData name="jhwoo36@student.ubc.ca" userId="85df2514-6ddd-4730-b897-a097fdd5f299" providerId="ADAL" clId="{8411AB42-6884-4A3B-B055-C98BA1140092}" dt="2023-02-26T01:35:18.904" v="6593" actId="12789"/>
          <ac:picMkLst>
            <pc:docMk/>
            <pc:sldMk cId="415640445" sldId="746"/>
            <ac:picMk id="10" creationId="{09A00B8B-8028-9E11-9DDA-03605D14D222}"/>
          </ac:picMkLst>
        </pc:picChg>
      </pc:sldChg>
      <pc:sldChg chg="addSp delSp modSp new mod ord">
        <pc:chgData name="jhwoo36@student.ubc.ca" userId="85df2514-6ddd-4730-b897-a097fdd5f299" providerId="ADAL" clId="{8411AB42-6884-4A3B-B055-C98BA1140092}" dt="2023-02-26T01:52:16.636" v="6767"/>
        <pc:sldMkLst>
          <pc:docMk/>
          <pc:sldMk cId="4075408695" sldId="747"/>
        </pc:sldMkLst>
        <pc:spChg chg="mod">
          <ac:chgData name="jhwoo36@student.ubc.ca" userId="85df2514-6ddd-4730-b897-a097fdd5f299" providerId="ADAL" clId="{8411AB42-6884-4A3B-B055-C98BA1140092}" dt="2023-02-26T01:38:12.608" v="6642" actId="207"/>
          <ac:spMkLst>
            <pc:docMk/>
            <pc:sldMk cId="4075408695" sldId="747"/>
            <ac:spMk id="2" creationId="{F13E1E23-A701-69FC-1277-C96FDBBFDE17}"/>
          </ac:spMkLst>
        </pc:spChg>
        <pc:spChg chg="del">
          <ac:chgData name="jhwoo36@student.ubc.ca" userId="85df2514-6ddd-4730-b897-a097fdd5f299" providerId="ADAL" clId="{8411AB42-6884-4A3B-B055-C98BA1140092}" dt="2023-02-26T01:38:07.200" v="6640" actId="22"/>
          <ac:spMkLst>
            <pc:docMk/>
            <pc:sldMk cId="4075408695" sldId="747"/>
            <ac:spMk id="3" creationId="{2680207B-30F5-6925-DE64-F64D36378FB5}"/>
          </ac:spMkLst>
        </pc:spChg>
        <pc:picChg chg="add mod ord">
          <ac:chgData name="jhwoo36@student.ubc.ca" userId="85df2514-6ddd-4730-b897-a097fdd5f299" providerId="ADAL" clId="{8411AB42-6884-4A3B-B055-C98BA1140092}" dt="2023-02-26T01:38:07.200" v="6640" actId="22"/>
          <ac:picMkLst>
            <pc:docMk/>
            <pc:sldMk cId="4075408695" sldId="747"/>
            <ac:picMk id="6" creationId="{B00113B1-489B-1752-2A6E-ED3F86022640}"/>
          </ac:picMkLst>
        </pc:picChg>
      </pc:sldChg>
      <pc:sldChg chg="addSp delSp modSp new mod">
        <pc:chgData name="jhwoo36@student.ubc.ca" userId="85df2514-6ddd-4730-b897-a097fdd5f299" providerId="ADAL" clId="{8411AB42-6884-4A3B-B055-C98BA1140092}" dt="2023-02-26T01:39:48.814" v="6685" actId="113"/>
        <pc:sldMkLst>
          <pc:docMk/>
          <pc:sldMk cId="120623231" sldId="748"/>
        </pc:sldMkLst>
        <pc:spChg chg="mod">
          <ac:chgData name="jhwoo36@student.ubc.ca" userId="85df2514-6ddd-4730-b897-a097fdd5f299" providerId="ADAL" clId="{8411AB42-6884-4A3B-B055-C98BA1140092}" dt="2023-02-26T01:39:48.814" v="6685" actId="113"/>
          <ac:spMkLst>
            <pc:docMk/>
            <pc:sldMk cId="120623231" sldId="748"/>
            <ac:spMk id="2" creationId="{B659177B-1AA3-B079-E1C4-EE7087CE1A50}"/>
          </ac:spMkLst>
        </pc:spChg>
        <pc:spChg chg="del">
          <ac:chgData name="jhwoo36@student.ubc.ca" userId="85df2514-6ddd-4730-b897-a097fdd5f299" providerId="ADAL" clId="{8411AB42-6884-4A3B-B055-C98BA1140092}" dt="2023-02-26T01:39:30.690" v="6646" actId="22"/>
          <ac:spMkLst>
            <pc:docMk/>
            <pc:sldMk cId="120623231" sldId="748"/>
            <ac:spMk id="3" creationId="{4A0B843E-FEC8-4214-B100-27CBE4E81097}"/>
          </ac:spMkLst>
        </pc:spChg>
        <pc:picChg chg="add mod ord">
          <ac:chgData name="jhwoo36@student.ubc.ca" userId="85df2514-6ddd-4730-b897-a097fdd5f299" providerId="ADAL" clId="{8411AB42-6884-4A3B-B055-C98BA1140092}" dt="2023-02-26T01:39:30.690" v="6646" actId="22"/>
          <ac:picMkLst>
            <pc:docMk/>
            <pc:sldMk cId="120623231" sldId="748"/>
            <ac:picMk id="6" creationId="{EAE18ACF-07F0-446E-8B26-4AD19CF13CC9}"/>
          </ac:picMkLst>
        </pc:picChg>
      </pc:sldChg>
      <pc:sldChg chg="addSp delSp modSp new mod">
        <pc:chgData name="jhwoo36@student.ubc.ca" userId="85df2514-6ddd-4730-b897-a097fdd5f299" providerId="ADAL" clId="{8411AB42-6884-4A3B-B055-C98BA1140092}" dt="2023-02-26T01:41:29.017" v="6721" actId="20577"/>
        <pc:sldMkLst>
          <pc:docMk/>
          <pc:sldMk cId="3153632023" sldId="749"/>
        </pc:sldMkLst>
        <pc:spChg chg="mod">
          <ac:chgData name="jhwoo36@student.ubc.ca" userId="85df2514-6ddd-4730-b897-a097fdd5f299" providerId="ADAL" clId="{8411AB42-6884-4A3B-B055-C98BA1140092}" dt="2023-02-26T01:41:29.017" v="6721" actId="20577"/>
          <ac:spMkLst>
            <pc:docMk/>
            <pc:sldMk cId="3153632023" sldId="749"/>
            <ac:spMk id="2" creationId="{998B6F32-CAF4-89A6-08FF-877EBB3495B7}"/>
          </ac:spMkLst>
        </pc:spChg>
        <pc:spChg chg="del">
          <ac:chgData name="jhwoo36@student.ubc.ca" userId="85df2514-6ddd-4730-b897-a097fdd5f299" providerId="ADAL" clId="{8411AB42-6884-4A3B-B055-C98BA1140092}" dt="2023-02-26T01:40:30.585" v="6687" actId="22"/>
          <ac:spMkLst>
            <pc:docMk/>
            <pc:sldMk cId="3153632023" sldId="749"/>
            <ac:spMk id="3" creationId="{58521113-39BA-FE14-645C-16E41F718475}"/>
          </ac:spMkLst>
        </pc:spChg>
        <pc:picChg chg="add mod ord">
          <ac:chgData name="jhwoo36@student.ubc.ca" userId="85df2514-6ddd-4730-b897-a097fdd5f299" providerId="ADAL" clId="{8411AB42-6884-4A3B-B055-C98BA1140092}" dt="2023-02-26T01:40:30.585" v="6687" actId="22"/>
          <ac:picMkLst>
            <pc:docMk/>
            <pc:sldMk cId="3153632023" sldId="749"/>
            <ac:picMk id="6" creationId="{EF2DA62D-8414-DF5C-8865-D11F984A33C7}"/>
          </ac:picMkLst>
        </pc:picChg>
      </pc:sldChg>
      <pc:sldChg chg="addSp delSp modSp new mod ord">
        <pc:chgData name="jhwoo36@student.ubc.ca" userId="85df2514-6ddd-4730-b897-a097fdd5f299" providerId="ADAL" clId="{8411AB42-6884-4A3B-B055-C98BA1140092}" dt="2023-02-26T01:52:00.196" v="6763"/>
        <pc:sldMkLst>
          <pc:docMk/>
          <pc:sldMk cId="490229530" sldId="750"/>
        </pc:sldMkLst>
        <pc:spChg chg="mod">
          <ac:chgData name="jhwoo36@student.ubc.ca" userId="85df2514-6ddd-4730-b897-a097fdd5f299" providerId="ADAL" clId="{8411AB42-6884-4A3B-B055-C98BA1140092}" dt="2023-02-26T01:42:09.447" v="6753" actId="207"/>
          <ac:spMkLst>
            <pc:docMk/>
            <pc:sldMk cId="490229530" sldId="750"/>
            <ac:spMk id="2" creationId="{7CADC481-C1C0-4245-2590-5871F21E1476}"/>
          </ac:spMkLst>
        </pc:spChg>
        <pc:spChg chg="del mod">
          <ac:chgData name="jhwoo36@student.ubc.ca" userId="85df2514-6ddd-4730-b897-a097fdd5f299" providerId="ADAL" clId="{8411AB42-6884-4A3B-B055-C98BA1140092}" dt="2023-02-26T01:42:31.611" v="6756" actId="22"/>
          <ac:spMkLst>
            <pc:docMk/>
            <pc:sldMk cId="490229530" sldId="750"/>
            <ac:spMk id="3" creationId="{FED71C93-F38F-EACA-FEF2-A9CAA8B14C7D}"/>
          </ac:spMkLst>
        </pc:spChg>
        <pc:picChg chg="add mod ord">
          <ac:chgData name="jhwoo36@student.ubc.ca" userId="85df2514-6ddd-4730-b897-a097fdd5f299" providerId="ADAL" clId="{8411AB42-6884-4A3B-B055-C98BA1140092}" dt="2023-02-26T01:42:51.411" v="6761" actId="1076"/>
          <ac:picMkLst>
            <pc:docMk/>
            <pc:sldMk cId="490229530" sldId="750"/>
            <ac:picMk id="6" creationId="{9DBB2723-BFC3-244D-D3D3-CB741FBF9185}"/>
          </ac:picMkLst>
        </pc:picChg>
      </pc:sldChg>
    </pc:docChg>
  </pc:docChgLst>
  <pc:docChgLst>
    <pc:chgData name="jhwoo36@student.ubc.ca" userId="85df2514-6ddd-4730-b897-a097fdd5f299" providerId="ADAL" clId="{4BA26CF4-F149-45CE-A857-5950ABB55E8D}"/>
    <pc:docChg chg="delSld modSld">
      <pc:chgData name="jhwoo36@student.ubc.ca" userId="85df2514-6ddd-4730-b897-a097fdd5f299" providerId="ADAL" clId="{4BA26CF4-F149-45CE-A857-5950ABB55E8D}" dt="2023-03-03T05:47:55.240" v="30" actId="6549"/>
      <pc:docMkLst>
        <pc:docMk/>
      </pc:docMkLst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541853912" sldId="653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067023692" sldId="666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05917266" sldId="668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491715168" sldId="674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786004410" sldId="677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182521455" sldId="678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363464291" sldId="679"/>
        </pc:sldMkLst>
      </pc:sldChg>
      <pc:sldChg chg="del modNotesTx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208395449" sldId="684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46069380" sldId="686"/>
        </pc:sldMkLst>
      </pc:sldChg>
      <pc:sldChg chg="modSp mod modNotesTx">
        <pc:chgData name="jhwoo36@student.ubc.ca" userId="85df2514-6ddd-4730-b897-a097fdd5f299" providerId="ADAL" clId="{4BA26CF4-F149-45CE-A857-5950ABB55E8D}" dt="2023-03-03T05:46:59.620" v="22" actId="1035"/>
        <pc:sldMkLst>
          <pc:docMk/>
          <pc:sldMk cId="481634953" sldId="687"/>
        </pc:sldMkLst>
        <pc:cxnChg chg="mod">
          <ac:chgData name="jhwoo36@student.ubc.ca" userId="85df2514-6ddd-4730-b897-a097fdd5f299" providerId="ADAL" clId="{4BA26CF4-F149-45CE-A857-5950ABB55E8D}" dt="2023-03-03T05:46:59.620" v="22" actId="1035"/>
          <ac:cxnSpMkLst>
            <pc:docMk/>
            <pc:sldMk cId="481634953" sldId="687"/>
            <ac:cxnSpMk id="10" creationId="{353FFEEB-9865-BDDB-10F5-C77CC65C7182}"/>
          </ac:cxnSpMkLst>
        </pc:cxnChg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196271140" sldId="688"/>
        </pc:sldMkLst>
      </pc:sldChg>
      <pc:sldChg chg="modNotesTx">
        <pc:chgData name="jhwoo36@student.ubc.ca" userId="85df2514-6ddd-4730-b897-a097fdd5f299" providerId="ADAL" clId="{4BA26CF4-F149-45CE-A857-5950ABB55E8D}" dt="2023-03-03T05:47:06.573" v="23" actId="20577"/>
        <pc:sldMkLst>
          <pc:docMk/>
          <pc:sldMk cId="1647832878" sldId="689"/>
        </pc:sldMkLst>
      </pc:sldChg>
      <pc:sldChg chg="del">
        <pc:chgData name="jhwoo36@student.ubc.ca" userId="85df2514-6ddd-4730-b897-a097fdd5f299" providerId="ADAL" clId="{4BA26CF4-F149-45CE-A857-5950ABB55E8D}" dt="2023-03-03T05:47:51.661" v="29" actId="47"/>
        <pc:sldMkLst>
          <pc:docMk/>
          <pc:sldMk cId="1040039619" sldId="690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808132620" sldId="691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891682154" sldId="692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602670623" sldId="693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189787024" sldId="694"/>
        </pc:sldMkLst>
      </pc:sldChg>
      <pc:sldChg chg="del modNotesTx">
        <pc:chgData name="jhwoo36@student.ubc.ca" userId="85df2514-6ddd-4730-b897-a097fdd5f299" providerId="ADAL" clId="{4BA26CF4-F149-45CE-A857-5950ABB55E8D}" dt="2023-03-03T05:47:34.615" v="27" actId="47"/>
        <pc:sldMkLst>
          <pc:docMk/>
          <pc:sldMk cId="3510896864" sldId="695"/>
        </pc:sldMkLst>
      </pc:sldChg>
      <pc:sldChg chg="del modNotesTx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906047671" sldId="696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075890620" sldId="697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888535288" sldId="698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351655301" sldId="699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894903311" sldId="700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904640772" sldId="701"/>
        </pc:sldMkLst>
      </pc:sldChg>
      <pc:sldChg chg="modNotesTx">
        <pc:chgData name="jhwoo36@student.ubc.ca" userId="85df2514-6ddd-4730-b897-a097fdd5f299" providerId="ADAL" clId="{4BA26CF4-F149-45CE-A857-5950ABB55E8D}" dt="2023-03-03T05:45:50.751" v="0" actId="20577"/>
        <pc:sldMkLst>
          <pc:docMk/>
          <pc:sldMk cId="1351631422" sldId="703"/>
        </pc:sldMkLst>
      </pc:sldChg>
      <pc:sldChg chg="modNotesTx">
        <pc:chgData name="jhwoo36@student.ubc.ca" userId="85df2514-6ddd-4730-b897-a097fdd5f299" providerId="ADAL" clId="{4BA26CF4-F149-45CE-A857-5950ABB55E8D}" dt="2023-03-03T05:45:58.131" v="2" actId="20577"/>
        <pc:sldMkLst>
          <pc:docMk/>
          <pc:sldMk cId="1856070268" sldId="704"/>
        </pc:sldMkLst>
      </pc:sldChg>
      <pc:sldChg chg="modNotesTx">
        <pc:chgData name="jhwoo36@student.ubc.ca" userId="85df2514-6ddd-4730-b897-a097fdd5f299" providerId="ADAL" clId="{4BA26CF4-F149-45CE-A857-5950ABB55E8D}" dt="2023-03-03T05:45:54.822" v="1" actId="20577"/>
        <pc:sldMkLst>
          <pc:docMk/>
          <pc:sldMk cId="711095596" sldId="705"/>
        </pc:sldMkLst>
      </pc:sldChg>
      <pc:sldChg chg="modNotesTx">
        <pc:chgData name="jhwoo36@student.ubc.ca" userId="85df2514-6ddd-4730-b897-a097fdd5f299" providerId="ADAL" clId="{4BA26CF4-F149-45CE-A857-5950ABB55E8D}" dt="2023-03-03T05:46:01.097" v="3" actId="20577"/>
        <pc:sldMkLst>
          <pc:docMk/>
          <pc:sldMk cId="1100499960" sldId="707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422954437" sldId="709"/>
        </pc:sldMkLst>
      </pc:sldChg>
      <pc:sldChg chg="modNotesTx">
        <pc:chgData name="jhwoo36@student.ubc.ca" userId="85df2514-6ddd-4730-b897-a097fdd5f299" providerId="ADAL" clId="{4BA26CF4-F149-45CE-A857-5950ABB55E8D}" dt="2023-03-03T05:46:37.503" v="15" actId="20577"/>
        <pc:sldMkLst>
          <pc:docMk/>
          <pc:sldMk cId="1072700229" sldId="710"/>
        </pc:sldMkLst>
      </pc:sldChg>
      <pc:sldChg chg="modNotesTx">
        <pc:chgData name="jhwoo36@student.ubc.ca" userId="85df2514-6ddd-4730-b897-a097fdd5f299" providerId="ADAL" clId="{4BA26CF4-F149-45CE-A857-5950ABB55E8D}" dt="2023-03-03T05:46:07.106" v="5" actId="20577"/>
        <pc:sldMkLst>
          <pc:docMk/>
          <pc:sldMk cId="3684212057" sldId="711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312469284" sldId="712"/>
        </pc:sldMkLst>
      </pc:sldChg>
      <pc:sldChg chg="modNotesTx">
        <pc:chgData name="jhwoo36@student.ubc.ca" userId="85df2514-6ddd-4730-b897-a097fdd5f299" providerId="ADAL" clId="{4BA26CF4-F149-45CE-A857-5950ABB55E8D}" dt="2023-03-03T05:46:40.697" v="16" actId="20577"/>
        <pc:sldMkLst>
          <pc:docMk/>
          <pc:sldMk cId="2124239025" sldId="714"/>
        </pc:sldMkLst>
      </pc:sldChg>
      <pc:sldChg chg="modNotesTx">
        <pc:chgData name="jhwoo36@student.ubc.ca" userId="85df2514-6ddd-4730-b897-a097fdd5f299" providerId="ADAL" clId="{4BA26CF4-F149-45CE-A857-5950ABB55E8D}" dt="2023-03-03T05:46:22.225" v="10" actId="20577"/>
        <pc:sldMkLst>
          <pc:docMk/>
          <pc:sldMk cId="366419706" sldId="717"/>
        </pc:sldMkLst>
      </pc:sldChg>
      <pc:sldChg chg="modNotesTx">
        <pc:chgData name="jhwoo36@student.ubc.ca" userId="85df2514-6ddd-4730-b897-a097fdd5f299" providerId="ADAL" clId="{4BA26CF4-F149-45CE-A857-5950ABB55E8D}" dt="2023-03-03T05:46:28.391" v="12" actId="20577"/>
        <pc:sldMkLst>
          <pc:docMk/>
          <pc:sldMk cId="226991115" sldId="719"/>
        </pc:sldMkLst>
      </pc:sldChg>
      <pc:sldChg chg="modNotesTx">
        <pc:chgData name="jhwoo36@student.ubc.ca" userId="85df2514-6ddd-4730-b897-a097fdd5f299" providerId="ADAL" clId="{4BA26CF4-F149-45CE-A857-5950ABB55E8D}" dt="2023-03-03T05:46:04.204" v="4" actId="20577"/>
        <pc:sldMkLst>
          <pc:docMk/>
          <pc:sldMk cId="2283047215" sldId="720"/>
        </pc:sldMkLst>
      </pc:sldChg>
      <pc:sldChg chg="modNotesTx">
        <pc:chgData name="jhwoo36@student.ubc.ca" userId="85df2514-6ddd-4730-b897-a097fdd5f299" providerId="ADAL" clId="{4BA26CF4-F149-45CE-A857-5950ABB55E8D}" dt="2023-03-03T05:46:31.439" v="13" actId="20577"/>
        <pc:sldMkLst>
          <pc:docMk/>
          <pc:sldMk cId="2969408928" sldId="723"/>
        </pc:sldMkLst>
      </pc:sldChg>
      <pc:sldChg chg="modNotesTx">
        <pc:chgData name="jhwoo36@student.ubc.ca" userId="85df2514-6ddd-4730-b897-a097fdd5f299" providerId="ADAL" clId="{4BA26CF4-F149-45CE-A857-5950ABB55E8D}" dt="2023-03-03T05:46:25.509" v="11" actId="20577"/>
        <pc:sldMkLst>
          <pc:docMk/>
          <pc:sldMk cId="4010507714" sldId="724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68736854" sldId="729"/>
        </pc:sldMkLst>
      </pc:sldChg>
      <pc:sldChg chg="modNotesTx">
        <pc:chgData name="jhwoo36@student.ubc.ca" userId="85df2514-6ddd-4730-b897-a097fdd5f299" providerId="ADAL" clId="{4BA26CF4-F149-45CE-A857-5950ABB55E8D}" dt="2023-03-03T05:46:34.104" v="14" actId="20577"/>
        <pc:sldMkLst>
          <pc:docMk/>
          <pc:sldMk cId="2729938677" sldId="730"/>
        </pc:sldMkLst>
      </pc:sldChg>
      <pc:sldChg chg="modNotesTx">
        <pc:chgData name="jhwoo36@student.ubc.ca" userId="85df2514-6ddd-4730-b897-a097fdd5f299" providerId="ADAL" clId="{4BA26CF4-F149-45CE-A857-5950ABB55E8D}" dt="2023-03-03T05:47:55.240" v="30" actId="6549"/>
        <pc:sldMkLst>
          <pc:docMk/>
          <pc:sldMk cId="4011047479" sldId="731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372317386" sldId="732"/>
        </pc:sldMkLst>
      </pc:sldChg>
      <pc:sldChg chg="modNotesTx">
        <pc:chgData name="jhwoo36@student.ubc.ca" userId="85df2514-6ddd-4730-b897-a097fdd5f299" providerId="ADAL" clId="{4BA26CF4-F149-45CE-A857-5950ABB55E8D}" dt="2023-03-03T05:46:18.902" v="9" actId="20577"/>
        <pc:sldMkLst>
          <pc:docMk/>
          <pc:sldMk cId="336019100" sldId="733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789947459" sldId="734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608011810" sldId="735"/>
        </pc:sldMkLst>
      </pc:sldChg>
      <pc:sldChg chg="modNotesTx">
        <pc:chgData name="jhwoo36@student.ubc.ca" userId="85df2514-6ddd-4730-b897-a097fdd5f299" providerId="ADAL" clId="{4BA26CF4-F149-45CE-A857-5950ABB55E8D}" dt="2023-03-03T05:46:14.980" v="8" actId="20577"/>
        <pc:sldMkLst>
          <pc:docMk/>
          <pc:sldMk cId="1830359747" sldId="737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2249598786" sldId="738"/>
        </pc:sldMkLst>
      </pc:sldChg>
      <pc:sldChg chg="modNotesTx">
        <pc:chgData name="jhwoo36@student.ubc.ca" userId="85df2514-6ddd-4730-b897-a097fdd5f299" providerId="ADAL" clId="{4BA26CF4-F149-45CE-A857-5950ABB55E8D}" dt="2023-03-03T05:46:12.348" v="7" actId="20577"/>
        <pc:sldMkLst>
          <pc:docMk/>
          <pc:sldMk cId="2415304218" sldId="739"/>
        </pc:sldMkLst>
      </pc:sldChg>
      <pc:sldChg chg="modNotesTx">
        <pc:chgData name="jhwoo36@student.ubc.ca" userId="85df2514-6ddd-4730-b897-a097fdd5f299" providerId="ADAL" clId="{4BA26CF4-F149-45CE-A857-5950ABB55E8D}" dt="2023-03-03T05:46:09.806" v="6" actId="20577"/>
        <pc:sldMkLst>
          <pc:docMk/>
          <pc:sldMk cId="1216438178" sldId="740"/>
        </pc:sldMkLst>
      </pc:sldChg>
      <pc:sldChg chg="modNotesTx">
        <pc:chgData name="jhwoo36@student.ubc.ca" userId="85df2514-6ddd-4730-b897-a097fdd5f299" providerId="ADAL" clId="{4BA26CF4-F149-45CE-A857-5950ABB55E8D}" dt="2023-03-03T05:46:44.005" v="17" actId="20577"/>
        <pc:sldMkLst>
          <pc:docMk/>
          <pc:sldMk cId="1977651975" sldId="741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4087313611" sldId="743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755913874" sldId="744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581325402" sldId="745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415640445" sldId="746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4075408695" sldId="747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120623231" sldId="748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3153632023" sldId="749"/>
        </pc:sldMkLst>
      </pc:sldChg>
      <pc:sldChg chg="del">
        <pc:chgData name="jhwoo36@student.ubc.ca" userId="85df2514-6ddd-4730-b897-a097fdd5f299" providerId="ADAL" clId="{4BA26CF4-F149-45CE-A857-5950ABB55E8D}" dt="2023-03-03T05:47:43.714" v="28" actId="47"/>
        <pc:sldMkLst>
          <pc:docMk/>
          <pc:sldMk cId="490229530" sldId="75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Scale-SRS_Graphs%20for%20presentation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Scale-SRS_Graphs%20for%20present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Scale-SRS_Graphs%20for%20presentation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649538027863119"/>
          <c:y val="4.3137768125005617E-2"/>
          <c:w val="0.88033584982210378"/>
          <c:h val="0.53590454944609223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rgbClr val="0217BA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0217BA"/>
              </a:solidFill>
              <a:ln w="9525">
                <a:solidFill>
                  <a:srgbClr val="0217BA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1.8761604572763189E-2"/>
                  <c:y val="2.339509620081939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60A-4B19-AA06-3FE0F1EEBB0A}"/>
                </c:ext>
              </c:extLst>
            </c:dLbl>
            <c:dLbl>
              <c:idx val="1"/>
              <c:layout>
                <c:manualLayout>
                  <c:x val="-0.13603151075529218"/>
                  <c:y val="-3.7196384739340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60A-4B19-AA06-3FE0F1EEBB0A}"/>
                </c:ext>
              </c:extLst>
            </c:dLbl>
            <c:dLbl>
              <c:idx val="2"/>
              <c:layout>
                <c:manualLayout>
                  <c:x val="-5.8323082387998923E-2"/>
                  <c:y val="-5.097378848173287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60A-4B19-AA06-3FE0F1EEBB0A}"/>
                </c:ext>
              </c:extLst>
            </c:dLbl>
            <c:dLbl>
              <c:idx val="3"/>
              <c:layout>
                <c:manualLayout>
                  <c:x val="-4.8298900725883637E-2"/>
                  <c:y val="-7.381133869941332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60A-4B19-AA06-3FE0F1EEBB0A}"/>
                </c:ext>
              </c:extLst>
            </c:dLbl>
            <c:dLbl>
              <c:idx val="4"/>
              <c:layout>
                <c:manualLayout>
                  <c:x val="-4.4500833626726764E-2"/>
                  <c:y val="-9.048421595258246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60A-4B19-AA06-3FE0F1EEBB0A}"/>
                </c:ext>
              </c:extLst>
            </c:dLbl>
            <c:numFmt formatCode="General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Sheet1!$U$69:$Z$69</c:f>
              <c:strCache>
                <c:ptCount val="6"/>
                <c:pt idx="0">
                  <c:v>DDR3-Old</c:v>
                </c:pt>
                <c:pt idx="1">
                  <c:v>DDR3-New</c:v>
                </c:pt>
                <c:pt idx="2">
                  <c:v>DDR4-Old</c:v>
                </c:pt>
                <c:pt idx="3">
                  <c:v>DDR4-New</c:v>
                </c:pt>
                <c:pt idx="4">
                  <c:v>LPDDR4</c:v>
                </c:pt>
                <c:pt idx="5">
                  <c:v>DDR5</c:v>
                </c:pt>
              </c:strCache>
            </c:strRef>
          </c:cat>
          <c:val>
            <c:numRef>
              <c:f>Sheet1!$U$70:$Z$70</c:f>
              <c:numCache>
                <c:formatCode>General</c:formatCode>
                <c:ptCount val="6"/>
                <c:pt idx="0">
                  <c:v>139</c:v>
                </c:pt>
                <c:pt idx="1">
                  <c:v>22.4</c:v>
                </c:pt>
                <c:pt idx="2">
                  <c:v>17.5</c:v>
                </c:pt>
                <c:pt idx="3">
                  <c:v>10</c:v>
                </c:pt>
                <c:pt idx="4">
                  <c:v>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0A-4B19-AA06-3FE0F1EEBB0A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70922255"/>
        <c:axId val="1470922671"/>
      </c:lineChart>
      <c:catAx>
        <c:axId val="1470922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470922671"/>
        <c:crosses val="autoZero"/>
        <c:auto val="1"/>
        <c:lblAlgn val="ctr"/>
        <c:lblOffset val="100"/>
        <c:noMultiLvlLbl val="0"/>
      </c:catAx>
      <c:valAx>
        <c:axId val="1470922671"/>
        <c:scaling>
          <c:orientation val="minMax"/>
          <c:max val="15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470922255"/>
        <c:crosses val="autoZero"/>
        <c:crossBetween val="between"/>
        <c:majorUnit val="50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Sheet1!$Z$88</c:f>
              <c:strCache>
                <c:ptCount val="1"/>
                <c:pt idx="0">
                  <c:v>Probability</c:v>
                </c:pt>
              </c:strCache>
            </c:strRef>
          </c:tx>
          <c:spPr>
            <a:ln w="508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9"/>
            <c:spPr>
              <a:solidFill>
                <a:schemeClr val="tx1"/>
              </a:solidFill>
              <a:ln w="9525">
                <a:solidFill>
                  <a:schemeClr val="tx1"/>
                </a:solidFill>
              </a:ln>
              <a:effectLst/>
            </c:spPr>
          </c:marker>
          <c:xVal>
            <c:numRef>
              <c:f>Sheet1!$Y$89:$Y$92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xVal>
          <c:yVal>
            <c:numRef>
              <c:f>Sheet1!$Z$89:$Z$92</c:f>
              <c:numCache>
                <c:formatCode>0%</c:formatCode>
                <c:ptCount val="4"/>
                <c:pt idx="0">
                  <c:v>1</c:v>
                </c:pt>
                <c:pt idx="1">
                  <c:v>0.7733874380625001</c:v>
                </c:pt>
                <c:pt idx="2">
                  <c:v>1.0000000000000001E-5</c:v>
                </c:pt>
                <c:pt idx="3">
                  <c:v>1.783125E-6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E30A-4DC9-8E3D-2CD4A0F9F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9143056"/>
        <c:axId val="69150128"/>
      </c:scatterChart>
      <c:valAx>
        <c:axId val="69143056"/>
        <c:scaling>
          <c:orientation val="minMax"/>
          <c:max val="4.2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400" b="0" i="0" u="none" strike="noStrike" kern="1200" baseline="0">
                    <a:solidFill>
                      <a:schemeClr val="tx1"/>
                    </a:solidFill>
                    <a:latin typeface="Helvetica Neue" panose="02000503000000020004"/>
                    <a:ea typeface="+mn-ea"/>
                    <a:cs typeface="+mn-cs"/>
                  </a:defRPr>
                </a:pPr>
                <a:r>
                  <a:rPr lang="en-US" dirty="0"/>
                  <a:t>Number of Outlier Rows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400" b="0" i="0" u="none" strike="noStrike" kern="1200" baseline="0">
                  <a:solidFill>
                    <a:schemeClr val="tx1"/>
                  </a:solidFill>
                  <a:latin typeface="Helvetica Neue" panose="02000503000000020004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/>
                </a:solidFill>
                <a:latin typeface="Helvetica Neue" panose="02000503000000020004"/>
                <a:ea typeface="+mn-ea"/>
                <a:cs typeface="+mn-cs"/>
              </a:defRPr>
            </a:pPr>
            <a:endParaRPr lang="en-US"/>
          </a:p>
        </c:txPr>
        <c:crossAx val="69150128"/>
        <c:crosses val="autoZero"/>
        <c:crossBetween val="midCat"/>
        <c:majorUnit val="1"/>
      </c:valAx>
      <c:valAx>
        <c:axId val="6915012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400" b="0" i="0" u="none" strike="noStrike" kern="1200" baseline="0">
                <a:solidFill>
                  <a:schemeClr val="tx1"/>
                </a:solidFill>
                <a:latin typeface="Helvetica Neue" panose="02000503000000020004"/>
                <a:ea typeface="+mn-ea"/>
                <a:cs typeface="+mn-cs"/>
              </a:defRPr>
            </a:pPr>
            <a:endParaRPr lang="en-US"/>
          </a:p>
        </c:txPr>
        <c:crossAx val="69143056"/>
        <c:crosses val="autoZero"/>
        <c:crossBetween val="midCat"/>
        <c:majorUnit val="0.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3400">
          <a:solidFill>
            <a:schemeClr val="tx1"/>
          </a:solidFill>
          <a:latin typeface="Helvetica Neue" panose="02000503000000020004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Sheet1!$D$63</c:f>
              <c:strCache>
                <c:ptCount val="1"/>
                <c:pt idx="0">
                  <c:v>RRS</c:v>
                </c:pt>
              </c:strCache>
            </c:strRef>
          </c:tx>
          <c:spPr>
            <a:solidFill>
              <a:srgbClr val="FD8D3C"/>
            </a:solidFill>
            <a:ln>
              <a:noFill/>
            </a:ln>
            <a:effectLst/>
          </c:spPr>
          <c:invertIfNegative val="0"/>
          <c:cat>
            <c:strRef>
              <c:f>Sheet1!$C$64:$C$101</c:f>
              <c:strCache>
                <c:ptCount val="38"/>
                <c:pt idx="0">
                  <c:v>hmmer</c:v>
                </c:pt>
                <c:pt idx="1">
                  <c:v>bzip2</c:v>
                </c:pt>
                <c:pt idx="2">
                  <c:v>h264</c:v>
                </c:pt>
                <c:pt idx="3">
                  <c:v>calculix</c:v>
                </c:pt>
                <c:pt idx="4">
                  <c:v>gcc</c:v>
                </c:pt>
                <c:pt idx="5">
                  <c:v>zeusmp</c:v>
                </c:pt>
                <c:pt idx="6">
                  <c:v>astar</c:v>
                </c:pt>
                <c:pt idx="7">
                  <c:v>sphinx</c:v>
                </c:pt>
                <c:pt idx="8">
                  <c:v>mummer</c:v>
                </c:pt>
                <c:pt idx="9">
                  <c:v>ferret</c:v>
                </c:pt>
                <c:pt idx="10">
                  <c:v>gobmk</c:v>
                </c:pt>
                <c:pt idx="11">
                  <c:v>blender_17</c:v>
                </c:pt>
                <c:pt idx="12">
                  <c:v>freq</c:v>
                </c:pt>
                <c:pt idx="13">
                  <c:v>stream</c:v>
                </c:pt>
                <c:pt idx="14">
                  <c:v>gcc_17</c:v>
                </c:pt>
                <c:pt idx="15">
                  <c:v>swapt</c:v>
                </c:pt>
                <c:pt idx="16">
                  <c:v>black</c:v>
                </c:pt>
                <c:pt idx="17">
                  <c:v>comm1</c:v>
                </c:pt>
                <c:pt idx="18">
                  <c:v>xz_17</c:v>
                </c:pt>
                <c:pt idx="19">
                  <c:v>comm2</c:v>
                </c:pt>
                <c:pt idx="20">
                  <c:v>omnetpp_17</c:v>
                </c:pt>
                <c:pt idx="21">
                  <c:v>fluid</c:v>
                </c:pt>
                <c:pt idx="22">
                  <c:v>omnetpp</c:v>
                </c:pt>
                <c:pt idx="23">
                  <c:v>face</c:v>
                </c:pt>
                <c:pt idx="24">
                  <c:v>mcf</c:v>
                </c:pt>
                <c:pt idx="25">
                  <c:v>gromacs</c:v>
                </c:pt>
                <c:pt idx="26">
                  <c:v>comm5</c:v>
                </c:pt>
                <c:pt idx="27">
                  <c:v>comm3</c:v>
                </c:pt>
                <c:pt idx="28">
                  <c:v>gups</c:v>
                </c:pt>
                <c:pt idx="30">
                  <c:v>SPEC2K6(29)</c:v>
                </c:pt>
                <c:pt idx="31">
                  <c:v>SPEC2K17(22)</c:v>
                </c:pt>
                <c:pt idx="32">
                  <c:v>GAP(6)</c:v>
                </c:pt>
                <c:pt idx="33">
                  <c:v>COMMERCIAL(5)</c:v>
                </c:pt>
                <c:pt idx="34">
                  <c:v>PARSEC(7)</c:v>
                </c:pt>
                <c:pt idx="35">
                  <c:v>BIOBENCH(2)</c:v>
                </c:pt>
                <c:pt idx="36">
                  <c:v>MIX(6)</c:v>
                </c:pt>
                <c:pt idx="37">
                  <c:v>ALL-78</c:v>
                </c:pt>
              </c:strCache>
              <c:extLst/>
            </c:strRef>
          </c:cat>
          <c:val>
            <c:numRef>
              <c:f>Sheet1!$D$64:$D$101</c:f>
              <c:numCache>
                <c:formatCode>0.00</c:formatCode>
                <c:ptCount val="38"/>
                <c:pt idx="0">
                  <c:v>0.876</c:v>
                </c:pt>
                <c:pt idx="1">
                  <c:v>0.78200000000000003</c:v>
                </c:pt>
                <c:pt idx="2">
                  <c:v>0.91500000000000004</c:v>
                </c:pt>
                <c:pt idx="3">
                  <c:v>0.93</c:v>
                </c:pt>
                <c:pt idx="4">
                  <c:v>0.73499999999999999</c:v>
                </c:pt>
                <c:pt idx="5">
                  <c:v>0.89700000000000002</c:v>
                </c:pt>
                <c:pt idx="6">
                  <c:v>0.86399999999999999</c:v>
                </c:pt>
                <c:pt idx="7">
                  <c:v>0.85399999999999998</c:v>
                </c:pt>
                <c:pt idx="8">
                  <c:v>0.98</c:v>
                </c:pt>
                <c:pt idx="9">
                  <c:v>0.95599999999999996</c:v>
                </c:pt>
                <c:pt idx="10">
                  <c:v>0.96499999999999997</c:v>
                </c:pt>
                <c:pt idx="11">
                  <c:v>0.92300000000000004</c:v>
                </c:pt>
                <c:pt idx="12">
                  <c:v>0.96299999999999997</c:v>
                </c:pt>
                <c:pt idx="13">
                  <c:v>0.96299999999999997</c:v>
                </c:pt>
                <c:pt idx="14">
                  <c:v>0.98099999999999998</c:v>
                </c:pt>
                <c:pt idx="15">
                  <c:v>0.96</c:v>
                </c:pt>
                <c:pt idx="16">
                  <c:v>0.94899999999999995</c:v>
                </c:pt>
                <c:pt idx="17">
                  <c:v>0.97699999999999998</c:v>
                </c:pt>
                <c:pt idx="18">
                  <c:v>0.89400000000000002</c:v>
                </c:pt>
                <c:pt idx="19">
                  <c:v>0.91800000000000004</c:v>
                </c:pt>
                <c:pt idx="20">
                  <c:v>0.99099999999999999</c:v>
                </c:pt>
                <c:pt idx="21">
                  <c:v>0.98199999999999998</c:v>
                </c:pt>
                <c:pt idx="22">
                  <c:v>0.995</c:v>
                </c:pt>
                <c:pt idx="23">
                  <c:v>0.99099999999999999</c:v>
                </c:pt>
                <c:pt idx="24">
                  <c:v>0.92800000000000005</c:v>
                </c:pt>
                <c:pt idx="25">
                  <c:v>0.99299999999999999</c:v>
                </c:pt>
                <c:pt idx="26">
                  <c:v>0.98299999999999998</c:v>
                </c:pt>
                <c:pt idx="27">
                  <c:v>0.94199999999999995</c:v>
                </c:pt>
                <c:pt idx="28">
                  <c:v>1</c:v>
                </c:pt>
                <c:pt idx="30">
                  <c:v>0.93899999999999995</c:v>
                </c:pt>
                <c:pt idx="31">
                  <c:v>0.96699999999999997</c:v>
                </c:pt>
                <c:pt idx="32">
                  <c:v>1</c:v>
                </c:pt>
                <c:pt idx="33">
                  <c:v>0.96399999999999997</c:v>
                </c:pt>
                <c:pt idx="34">
                  <c:v>0.96599999999999997</c:v>
                </c:pt>
                <c:pt idx="35">
                  <c:v>0.97699999999999998</c:v>
                </c:pt>
                <c:pt idx="36">
                  <c:v>0.97699999999999998</c:v>
                </c:pt>
                <c:pt idx="37">
                  <c:v>0.96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E24-46DA-9C61-B7775A953CD1}"/>
            </c:ext>
          </c:extLst>
        </c:ser>
        <c:ser>
          <c:idx val="1"/>
          <c:order val="1"/>
          <c:tx>
            <c:strRef>
              <c:f>Sheet1!$E$63</c:f>
              <c:strCache>
                <c:ptCount val="1"/>
                <c:pt idx="0">
                  <c:v>Scale-SRS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Sheet1!$C$64:$C$101</c:f>
              <c:strCache>
                <c:ptCount val="38"/>
                <c:pt idx="0">
                  <c:v>hmmer</c:v>
                </c:pt>
                <c:pt idx="1">
                  <c:v>bzip2</c:v>
                </c:pt>
                <c:pt idx="2">
                  <c:v>h264</c:v>
                </c:pt>
                <c:pt idx="3">
                  <c:v>calculix</c:v>
                </c:pt>
                <c:pt idx="4">
                  <c:v>gcc</c:v>
                </c:pt>
                <c:pt idx="5">
                  <c:v>zeusmp</c:v>
                </c:pt>
                <c:pt idx="6">
                  <c:v>astar</c:v>
                </c:pt>
                <c:pt idx="7">
                  <c:v>sphinx</c:v>
                </c:pt>
                <c:pt idx="8">
                  <c:v>mummer</c:v>
                </c:pt>
                <c:pt idx="9">
                  <c:v>ferret</c:v>
                </c:pt>
                <c:pt idx="10">
                  <c:v>gobmk</c:v>
                </c:pt>
                <c:pt idx="11">
                  <c:v>blender_17</c:v>
                </c:pt>
                <c:pt idx="12">
                  <c:v>freq</c:v>
                </c:pt>
                <c:pt idx="13">
                  <c:v>stream</c:v>
                </c:pt>
                <c:pt idx="14">
                  <c:v>gcc_17</c:v>
                </c:pt>
                <c:pt idx="15">
                  <c:v>swapt</c:v>
                </c:pt>
                <c:pt idx="16">
                  <c:v>black</c:v>
                </c:pt>
                <c:pt idx="17">
                  <c:v>comm1</c:v>
                </c:pt>
                <c:pt idx="18">
                  <c:v>xz_17</c:v>
                </c:pt>
                <c:pt idx="19">
                  <c:v>comm2</c:v>
                </c:pt>
                <c:pt idx="20">
                  <c:v>omnetpp_17</c:v>
                </c:pt>
                <c:pt idx="21">
                  <c:v>fluid</c:v>
                </c:pt>
                <c:pt idx="22">
                  <c:v>omnetpp</c:v>
                </c:pt>
                <c:pt idx="23">
                  <c:v>face</c:v>
                </c:pt>
                <c:pt idx="24">
                  <c:v>mcf</c:v>
                </c:pt>
                <c:pt idx="25">
                  <c:v>gromacs</c:v>
                </c:pt>
                <c:pt idx="26">
                  <c:v>comm5</c:v>
                </c:pt>
                <c:pt idx="27">
                  <c:v>comm3</c:v>
                </c:pt>
                <c:pt idx="28">
                  <c:v>gups</c:v>
                </c:pt>
                <c:pt idx="30">
                  <c:v>SPEC2K6(29)</c:v>
                </c:pt>
                <c:pt idx="31">
                  <c:v>SPEC2K17(22)</c:v>
                </c:pt>
                <c:pt idx="32">
                  <c:v>GAP(6)</c:v>
                </c:pt>
                <c:pt idx="33">
                  <c:v>COMMERCIAL(5)</c:v>
                </c:pt>
                <c:pt idx="34">
                  <c:v>PARSEC(7)</c:v>
                </c:pt>
                <c:pt idx="35">
                  <c:v>BIOBENCH(2)</c:v>
                </c:pt>
                <c:pt idx="36">
                  <c:v>MIX(6)</c:v>
                </c:pt>
                <c:pt idx="37">
                  <c:v>ALL-78</c:v>
                </c:pt>
              </c:strCache>
              <c:extLst/>
            </c:strRef>
          </c:cat>
          <c:val>
            <c:numRef>
              <c:f>Sheet1!$E$64:$E$101</c:f>
              <c:numCache>
                <c:formatCode>0.00</c:formatCode>
                <c:ptCount val="38"/>
                <c:pt idx="0">
                  <c:v>0.96399999999999997</c:v>
                </c:pt>
                <c:pt idx="1">
                  <c:v>0.89700000000000002</c:v>
                </c:pt>
                <c:pt idx="2">
                  <c:v>0.97799999999999998</c:v>
                </c:pt>
                <c:pt idx="3">
                  <c:v>0.97099999999999997</c:v>
                </c:pt>
                <c:pt idx="4">
                  <c:v>0.93799999999999994</c:v>
                </c:pt>
                <c:pt idx="5">
                  <c:v>0.97499999999999998</c:v>
                </c:pt>
                <c:pt idx="6">
                  <c:v>0.97699999999999998</c:v>
                </c:pt>
                <c:pt idx="7">
                  <c:v>0.97099999999999997</c:v>
                </c:pt>
                <c:pt idx="8">
                  <c:v>0.99299999999999999</c:v>
                </c:pt>
                <c:pt idx="9">
                  <c:v>0.98699999999999999</c:v>
                </c:pt>
                <c:pt idx="10">
                  <c:v>0.996</c:v>
                </c:pt>
                <c:pt idx="11">
                  <c:v>0.98399999999999999</c:v>
                </c:pt>
                <c:pt idx="12">
                  <c:v>0.99099999999999999</c:v>
                </c:pt>
                <c:pt idx="13">
                  <c:v>0.99099999999999999</c:v>
                </c:pt>
                <c:pt idx="14">
                  <c:v>0.999</c:v>
                </c:pt>
                <c:pt idx="15">
                  <c:v>0.99399999999999999</c:v>
                </c:pt>
                <c:pt idx="16">
                  <c:v>0.98799999999999999</c:v>
                </c:pt>
                <c:pt idx="17">
                  <c:v>0.998</c:v>
                </c:pt>
                <c:pt idx="18">
                  <c:v>0.94599999999999995</c:v>
                </c:pt>
                <c:pt idx="19">
                  <c:v>0.99</c:v>
                </c:pt>
                <c:pt idx="20">
                  <c:v>0.99399999999999999</c:v>
                </c:pt>
                <c:pt idx="21">
                  <c:v>0.998</c:v>
                </c:pt>
                <c:pt idx="22">
                  <c:v>0.998</c:v>
                </c:pt>
                <c:pt idx="23">
                  <c:v>0.996</c:v>
                </c:pt>
                <c:pt idx="24">
                  <c:v>0.999</c:v>
                </c:pt>
                <c:pt idx="25">
                  <c:v>0.998</c:v>
                </c:pt>
                <c:pt idx="26">
                  <c:v>1.004</c:v>
                </c:pt>
                <c:pt idx="27">
                  <c:v>0.99299999999999999</c:v>
                </c:pt>
                <c:pt idx="28">
                  <c:v>1</c:v>
                </c:pt>
                <c:pt idx="30">
                  <c:v>0.98799999999999999</c:v>
                </c:pt>
                <c:pt idx="31">
                  <c:v>0.996</c:v>
                </c:pt>
                <c:pt idx="32">
                  <c:v>1</c:v>
                </c:pt>
                <c:pt idx="33">
                  <c:v>0.997</c:v>
                </c:pt>
                <c:pt idx="34">
                  <c:v>0.99199999999999999</c:v>
                </c:pt>
                <c:pt idx="35">
                  <c:v>0.99399999999999999</c:v>
                </c:pt>
                <c:pt idx="36">
                  <c:v>0.995</c:v>
                </c:pt>
                <c:pt idx="37">
                  <c:v>0.99299999999999999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E24-46DA-9C61-B7775A953C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94736"/>
        <c:axId val="69295152"/>
      </c:barChart>
      <c:catAx>
        <c:axId val="69294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Helvetica Neue" panose="02000503000000020004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9295152"/>
        <c:crosses val="autoZero"/>
        <c:auto val="1"/>
        <c:lblAlgn val="ctr"/>
        <c:lblOffset val="100"/>
        <c:noMultiLvlLbl val="0"/>
      </c:catAx>
      <c:valAx>
        <c:axId val="69295152"/>
        <c:scaling>
          <c:orientation val="minMax"/>
          <c:max val="1.05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 Neue" panose="02000503000000020004"/>
                    <a:ea typeface="+mn-ea"/>
                    <a:cs typeface="Helvetica" panose="020B0604020202020204" pitchFamily="34" charset="0"/>
                  </a:defRPr>
                </a:pPr>
                <a:r>
                  <a:rPr lang="en-US" sz="2000" b="1" dirty="0">
                    <a:solidFill>
                      <a:schemeClr val="tx1"/>
                    </a:solidFill>
                    <a:latin typeface="Helvetica Neue" panose="02000503000000020004"/>
                  </a:rPr>
                  <a:t>Normalized 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 Neue" panose="02000503000000020004"/>
                  <a:ea typeface="+mn-ea"/>
                  <a:cs typeface="Helvetica" panose="020B0604020202020204" pitchFamily="34" charset="0"/>
                </a:defRPr>
              </a:pPr>
              <a:endParaRPr lang="en-US"/>
            </a:p>
          </c:txPr>
        </c:title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Helvetica Neue" panose="02000503000000020004"/>
                <a:ea typeface="+mn-ea"/>
                <a:cs typeface="Helvetica" panose="020B0604020202020204" pitchFamily="34" charset="0"/>
              </a:defRPr>
            </a:pPr>
            <a:endParaRPr lang="en-US"/>
          </a:p>
        </c:txPr>
        <c:crossAx val="69294736"/>
        <c:crosses val="autoZero"/>
        <c:crossBetween val="between"/>
        <c:majorUnit val="0.1"/>
        <c:minorUnit val="5.000000000000001E-2"/>
      </c:valAx>
      <c:spPr>
        <a:noFill/>
        <a:ln>
          <a:solidFill>
            <a:schemeClr val="tx1"/>
          </a:solidFill>
        </a:ln>
        <a:effectLst/>
      </c:spPr>
    </c:plotArea>
    <c:legend>
      <c:legendPos val="t"/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Helvetica" panose="020B0604020202020204" pitchFamily="34" charset="0"/>
          <a:cs typeface="Helvetica" panose="020B0604020202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0.69205</cdr:x>
      <cdr:y>0.7569</cdr:y>
    </cdr:from>
    <cdr:to>
      <cdr:x>0.8215</cdr:x>
      <cdr:y>0.87436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B690335-1996-921B-D077-63B1CADECD4C}"/>
            </a:ext>
          </a:extLst>
        </cdr:cNvPr>
        <cdr:cNvSpPr txBox="1"/>
      </cdr:nvSpPr>
      <cdr:spPr>
        <a:xfrm xmlns:a="http://schemas.openxmlformats.org/drawingml/2006/main" rot="18922176">
          <a:off x="8057156" y="3913770"/>
          <a:ext cx="1507147" cy="6073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3400" b="1" dirty="0">
              <a:latin typeface="Helvetica" panose="020B0604020202020204" pitchFamily="34" charset="0"/>
              <a:cs typeface="Helvetica" panose="020B0604020202020204" pitchFamily="34" charset="0"/>
            </a:rPr>
            <a:t>(2020)</a:t>
          </a:r>
        </a:p>
      </cdr:txBody>
    </cdr:sp>
  </cdr:relSizeAnchor>
  <cdr:relSizeAnchor xmlns:cdr="http://schemas.openxmlformats.org/drawingml/2006/chartDrawing">
    <cdr:from>
      <cdr:x>0.1008</cdr:x>
      <cdr:y>0.77987</cdr:y>
    </cdr:from>
    <cdr:to>
      <cdr:x>0.23026</cdr:x>
      <cdr:y>0.89733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D086A21D-8B1F-193A-B7B7-55605CCA8B8E}"/>
            </a:ext>
          </a:extLst>
        </cdr:cNvPr>
        <cdr:cNvSpPr txBox="1"/>
      </cdr:nvSpPr>
      <cdr:spPr>
        <a:xfrm xmlns:a="http://schemas.openxmlformats.org/drawingml/2006/main" rot="18922176">
          <a:off x="1173615" y="4032518"/>
          <a:ext cx="1507147" cy="6073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algn="ctr"/>
          <a:r>
            <a:rPr lang="en-US" sz="3400" b="1" dirty="0">
              <a:latin typeface="Helvetica" panose="020B0604020202020204" pitchFamily="34" charset="0"/>
              <a:cs typeface="Helvetica" panose="020B0604020202020204" pitchFamily="34" charset="0"/>
            </a:rPr>
            <a:t>(2014)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Helvetica Neue" panose="0200050300000002000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Helvetica Neue" panose="02000503000000020004"/>
              </a:defRPr>
            </a:lvl1pPr>
          </a:lstStyle>
          <a:p>
            <a:fld id="{F102C0CD-F820-DA48-9DA0-FF9680A802A2}" type="datetimeFigureOut">
              <a:rPr lang="en-US" smtClean="0"/>
              <a:pPr/>
              <a:t>3/2/2023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Helvetica Neue" panose="0200050300000002000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Helvetica Neue" panose="02000503000000020004"/>
              </a:defRPr>
            </a:lvl1pPr>
          </a:lstStyle>
          <a:p>
            <a:fld id="{59792E39-323C-C146-941C-E995CEA70A5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3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Helvetica Neue" panose="020005030000000200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Helvetica Neue" panose="020005030000000200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Helvetica Neue" panose="020005030000000200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Helvetica Neue" panose="020005030000000200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Helvetica Neue" panose="020005030000000200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33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42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717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740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4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66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5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24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96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754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065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894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00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2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3058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15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7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48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1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792E39-323C-C146-941C-E995CEA70A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6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2662177"/>
          </a:xfrm>
          <a:prstGeom prst="rect">
            <a:avLst/>
          </a:prstGeom>
          <a:solidFill>
            <a:srgbClr val="355BB5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8263"/>
            <a:ext cx="9144000" cy="1817226"/>
          </a:xfrm>
          <a:ln>
            <a:noFill/>
          </a:ln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Helvetica Neue" panose="02000503000000020004"/>
                <a:ea typeface="Helvetica Neue" panose="02000503000000020004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289522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elvetica Neue" panose="02000503000000020004"/>
                <a:ea typeface="Helvetica Neue" panose="02000503000000020004"/>
                <a:cs typeface="Helvetic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70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384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207814"/>
            <a:ext cx="10515600" cy="711321"/>
          </a:xfrm>
          <a:ln>
            <a:noFill/>
          </a:ln>
        </p:spPr>
        <p:txBody>
          <a:bodyPr>
            <a:noAutofit/>
          </a:bodyPr>
          <a:lstStyle>
            <a:lvl1pPr algn="ctr">
              <a:defRPr sz="5400" b="1" i="0">
                <a:latin typeface="Helvetica Neue" panose="02000503000000020004"/>
                <a:ea typeface="Helvetica Neue" panose="02000503000000020004"/>
                <a:cs typeface="Helvetic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9444"/>
            <a:ext cx="10515600" cy="4677519"/>
          </a:xfrm>
        </p:spPr>
        <p:txBody>
          <a:bodyPr>
            <a:normAutofit/>
          </a:bodyPr>
          <a:lstStyle>
            <a:lvl1pPr>
              <a:defRPr sz="3600">
                <a:latin typeface="Helvetica Neue" panose="02000503000000020004"/>
                <a:ea typeface="Helvetica Neue" panose="02000503000000020004"/>
                <a:cs typeface="Helvetica" charset="0"/>
              </a:defRPr>
            </a:lvl1pPr>
            <a:lvl2pPr>
              <a:defRPr sz="3200">
                <a:latin typeface="Helvetica Neue" panose="02000503000000020004"/>
                <a:ea typeface="Helvetica Neue" panose="02000503000000020004"/>
                <a:cs typeface="Helvetica" charset="0"/>
              </a:defRPr>
            </a:lvl2pPr>
            <a:lvl3pPr>
              <a:defRPr sz="2800">
                <a:latin typeface="Helvetica Neue" panose="02000503000000020004"/>
                <a:ea typeface="Helvetica Neue" panose="02000503000000020004"/>
                <a:cs typeface="Helvetica" charset="0"/>
              </a:defRPr>
            </a:lvl3pPr>
            <a:lvl4pPr>
              <a:defRPr sz="2400">
                <a:latin typeface="Helvetica Neue" panose="02000503000000020004"/>
                <a:ea typeface="Helvetica Neue" panose="02000503000000020004"/>
                <a:cs typeface="Helvetica" charset="0"/>
              </a:defRPr>
            </a:lvl4pPr>
            <a:lvl5pPr>
              <a:defRPr sz="2400">
                <a:latin typeface="Helvetica Neue" panose="02000503000000020004"/>
                <a:ea typeface="Helvetica Neue" panose="02000503000000020004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4C7458-53A1-914C-A73E-60B2F931FF9F}"/>
              </a:ext>
            </a:extLst>
          </p:cNvPr>
          <p:cNvCxnSpPr>
            <a:cxnSpLocks/>
          </p:cNvCxnSpPr>
          <p:nvPr userDrawn="1"/>
        </p:nvCxnSpPr>
        <p:spPr>
          <a:xfrm>
            <a:off x="838200" y="919135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53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/>
                <a:cs typeface="Helvetica" panose="020B0604020202020204" pitchFamily="34" charset="0"/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053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/>
                <a:cs typeface="Helvetica" panose="020B0604020202020204" pitchFamily="34" charset="0"/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306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0967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 Neue" panose="02000503000000020004"/>
                <a:cs typeface="Helvetica" panose="020B0604020202020204" pitchFamily="34" charset="0"/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091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58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6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503000000020004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50300000002000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 panose="02000503000000020004"/>
              </a:defRPr>
            </a:lvl1pPr>
          </a:lstStyle>
          <a:p>
            <a:fld id="{CD7065C7-4A24-D642-9F9E-1F3494B16E8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28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  <p:sldLayoutId id="2147484308" r:id="rId2"/>
    <p:sldLayoutId id="2147484309" r:id="rId3"/>
    <p:sldLayoutId id="2147484310" r:id="rId4"/>
    <p:sldLayoutId id="2147484311" r:id="rId5"/>
    <p:sldLayoutId id="2147484312" r:id="rId6"/>
    <p:sldLayoutId id="2147484313" r:id="rId7"/>
    <p:sldLayoutId id="2147484314" r:id="rId8"/>
    <p:sldLayoutId id="2147484315" r:id="rId9"/>
    <p:sldLayoutId id="2147484316" r:id="rId10"/>
    <p:sldLayoutId id="214748431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 Neue" panose="02000503000000020004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8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E3E97E-99B3-B34E-A3CF-3916FBCBBFF3}"/>
              </a:ext>
            </a:extLst>
          </p:cNvPr>
          <p:cNvSpPr txBox="1"/>
          <p:nvPr/>
        </p:nvSpPr>
        <p:spPr>
          <a:xfrm>
            <a:off x="0" y="3971556"/>
            <a:ext cx="12188951" cy="80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4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Jeonghyun Woo, </a:t>
            </a:r>
            <a:r>
              <a:rPr lang="en-US" sz="3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Gururaj </a:t>
            </a:r>
            <a:r>
              <a:rPr lang="en-US" sz="34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Saileshwar</a:t>
            </a:r>
            <a:r>
              <a:rPr lang="en-US" sz="3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*, Prashant Nair</a:t>
            </a:r>
            <a:endParaRPr lang="en-US" sz="3400" baseline="30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0680E5-1AC5-4348-83F2-B5A8F5322449}"/>
              </a:ext>
            </a:extLst>
          </p:cNvPr>
          <p:cNvSpPr txBox="1"/>
          <p:nvPr/>
        </p:nvSpPr>
        <p:spPr>
          <a:xfrm>
            <a:off x="0" y="819391"/>
            <a:ext cx="1218895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Scalable and Secure Row-Swap</a:t>
            </a:r>
            <a:r>
              <a:rPr lang="en-US" sz="5400" dirty="0"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:</a:t>
            </a:r>
            <a:r>
              <a:rPr lang="en-US" sz="5400" dirty="0">
                <a:solidFill>
                  <a:srgbClr val="00B050"/>
                </a:solidFill>
                <a:latin typeface="Helvetica" panose="020B0604020202020204" pitchFamily="34" charset="0"/>
                <a:ea typeface="Helvetica Neue" panose="02000503000000020004" pitchFamily="2" charset="0"/>
                <a:cs typeface="Helvetica" panose="020B0604020202020204" pitchFamily="34" charset="0"/>
              </a:rPr>
              <a:t> Efficient and Safe Row Hammer Mitigation in Memory Systems</a:t>
            </a:r>
          </a:p>
        </p:txBody>
      </p:sp>
      <p:pic>
        <p:nvPicPr>
          <p:cNvPr id="1026" name="Picture 2" descr="The NVIDIA logo vertical format is the preferred format.">
            <a:extLst>
              <a:ext uri="{FF2B5EF4-FFF2-40B4-BE49-F238E27FC236}">
                <a16:creationId xmlns:a16="http://schemas.microsoft.com/office/drawing/2014/main" id="{E3866CB5-B2FD-5475-5742-288778CEF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59" y="6058506"/>
            <a:ext cx="1424049" cy="801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9A3A57-531C-A796-4E48-97DBB658CEEF}"/>
              </a:ext>
            </a:extLst>
          </p:cNvPr>
          <p:cNvSpPr txBox="1"/>
          <p:nvPr/>
        </p:nvSpPr>
        <p:spPr>
          <a:xfrm>
            <a:off x="8265227" y="6038609"/>
            <a:ext cx="289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Neue" panose="02000503000000020004"/>
                <a:cs typeface="Helvetica" panose="020B0604020202020204" pitchFamily="34" charset="0"/>
              </a:rPr>
              <a:t>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75838-B3CA-5CF0-6CDC-141CE51A4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850" y="6038609"/>
            <a:ext cx="778507" cy="77850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09D82DC-1723-CECA-0D72-823B9182D880}"/>
              </a:ext>
            </a:extLst>
          </p:cNvPr>
          <p:cNvGrpSpPr/>
          <p:nvPr/>
        </p:nvGrpSpPr>
        <p:grpSpPr>
          <a:xfrm>
            <a:off x="4601923" y="4929998"/>
            <a:ext cx="3124151" cy="1027926"/>
            <a:chOff x="4572000" y="4536879"/>
            <a:chExt cx="3124151" cy="1027926"/>
          </a:xfrm>
        </p:grpSpPr>
        <p:pic>
          <p:nvPicPr>
            <p:cNvPr id="2060" name="Picture 12" descr="Prashant Nair">
              <a:extLst>
                <a:ext uri="{FF2B5EF4-FFF2-40B4-BE49-F238E27FC236}">
                  <a16:creationId xmlns:a16="http://schemas.microsoft.com/office/drawing/2014/main" id="{BACC43D2-E02D-E543-8F2D-75675865E3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91" r="10546" b="10931"/>
            <a:stretch/>
          </p:blipFill>
          <p:spPr bwMode="auto">
            <a:xfrm>
              <a:off x="6767114" y="4536879"/>
              <a:ext cx="929037" cy="10279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A person wearing glasses&#10;&#10;Description automatically generated with low confidence">
              <a:extLst>
                <a:ext uri="{FF2B5EF4-FFF2-40B4-BE49-F238E27FC236}">
                  <a16:creationId xmlns:a16="http://schemas.microsoft.com/office/drawing/2014/main" id="{F3D78A2B-5EFC-3A28-3BB9-2A96E85E7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72000" y="4536879"/>
              <a:ext cx="1015860" cy="102792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7CAD519-E4BF-8C0D-737E-B067456B5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23485" y="4536879"/>
              <a:ext cx="1103513" cy="1027926"/>
            </a:xfrm>
            <a:prstGeom prst="rect">
              <a:avLst/>
            </a:prstGeom>
          </p:spPr>
        </p:pic>
      </p:grpSp>
      <p:pic>
        <p:nvPicPr>
          <p:cNvPr id="3" name="Picture 2" descr="Competitive Bidding, Sourcing and RFx Platform | Bonfire">
            <a:extLst>
              <a:ext uri="{FF2B5EF4-FFF2-40B4-BE49-F238E27FC236}">
                <a16:creationId xmlns:a16="http://schemas.microsoft.com/office/drawing/2014/main" id="{34F20FC8-28EF-EE81-E757-46A272F80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031" y="6226789"/>
            <a:ext cx="2623622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58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angle 216">
            <a:extLst>
              <a:ext uri="{FF2B5EF4-FFF2-40B4-BE49-F238E27FC236}">
                <a16:creationId xmlns:a16="http://schemas.microsoft.com/office/drawing/2014/main" id="{96A56318-D1C0-A184-7381-78C60A7FFA70}"/>
              </a:ext>
            </a:extLst>
          </p:cNvPr>
          <p:cNvSpPr/>
          <p:nvPr/>
        </p:nvSpPr>
        <p:spPr>
          <a:xfrm>
            <a:off x="10629065" y="5028101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2F07850-FB02-42D4-01E9-A697641425E5}"/>
              </a:ext>
            </a:extLst>
          </p:cNvPr>
          <p:cNvSpPr/>
          <p:nvPr/>
        </p:nvSpPr>
        <p:spPr>
          <a:xfrm>
            <a:off x="10571543" y="5009905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9E742F12-3384-F0FA-26DD-FE7F7051AF99}"/>
              </a:ext>
            </a:extLst>
          </p:cNvPr>
          <p:cNvSpPr/>
          <p:nvPr/>
        </p:nvSpPr>
        <p:spPr>
          <a:xfrm>
            <a:off x="11091308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28BD0020-48DA-2AD6-D24D-C01E53A9C45C}"/>
              </a:ext>
            </a:extLst>
          </p:cNvPr>
          <p:cNvSpPr/>
          <p:nvPr/>
        </p:nvSpPr>
        <p:spPr>
          <a:xfrm>
            <a:off x="11142821" y="4190684"/>
            <a:ext cx="392746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79B7E4E-0B64-3928-B20D-F909C1A6DA08}"/>
              </a:ext>
            </a:extLst>
          </p:cNvPr>
          <p:cNvSpPr/>
          <p:nvPr/>
        </p:nvSpPr>
        <p:spPr>
          <a:xfrm>
            <a:off x="10934747" y="250893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28AD3D4-B7C1-DAD3-B336-BF5F7B7FBC36}"/>
              </a:ext>
            </a:extLst>
          </p:cNvPr>
          <p:cNvSpPr/>
          <p:nvPr/>
        </p:nvSpPr>
        <p:spPr>
          <a:xfrm>
            <a:off x="11039796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53C38A-9C0B-8DF8-604B-15F9CB3D8A4E}"/>
              </a:ext>
            </a:extLst>
          </p:cNvPr>
          <p:cNvSpPr/>
          <p:nvPr/>
        </p:nvSpPr>
        <p:spPr>
          <a:xfrm>
            <a:off x="10624072" y="2525634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Juggernaut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3377"/>
            <a:ext cx="2743200" cy="365125"/>
          </a:xfrm>
        </p:spPr>
        <p:txBody>
          <a:bodyPr/>
          <a:lstStyle/>
          <a:p>
            <a:fld id="{CD7065C7-4A24-D642-9F9E-1F3494B16E89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2499158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1619" y="4167025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E7D18C31-183E-A9FF-082F-47ACEE5246F6}"/>
              </a:ext>
            </a:extLst>
          </p:cNvPr>
          <p:cNvSpPr/>
          <p:nvPr/>
        </p:nvSpPr>
        <p:spPr>
          <a:xfrm>
            <a:off x="5636305" y="2557618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pic>
        <p:nvPicPr>
          <p:cNvPr id="2050" name="Picture 2" descr="gif animation of a rotating circular arrow">
            <a:extLst>
              <a:ext uri="{FF2B5EF4-FFF2-40B4-BE49-F238E27FC236}">
                <a16:creationId xmlns:a16="http://schemas.microsoft.com/office/drawing/2014/main" id="{0177AEAC-E42E-78F8-D1B8-B3416767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0750" y="813525"/>
            <a:ext cx="925719" cy="92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1FFE15-2D58-185F-0E0D-6187A51C35DC}"/>
              </a:ext>
            </a:extLst>
          </p:cNvPr>
          <p:cNvGrpSpPr/>
          <p:nvPr/>
        </p:nvGrpSpPr>
        <p:grpSpPr>
          <a:xfrm>
            <a:off x="6341619" y="1622388"/>
            <a:ext cx="3711978" cy="369185"/>
            <a:chOff x="7107683" y="4347127"/>
            <a:chExt cx="3711978" cy="369185"/>
          </a:xfrm>
          <a:solidFill>
            <a:srgbClr val="7030A0"/>
          </a:solidFill>
        </p:grpSpPr>
        <p:grpSp>
          <p:nvGrpSpPr>
            <p:cNvPr id="22" name="Group 12" descr=" 13">
              <a:extLst>
                <a:ext uri="{FF2B5EF4-FFF2-40B4-BE49-F238E27FC236}">
                  <a16:creationId xmlns:a16="http://schemas.microsoft.com/office/drawing/2014/main" id="{5EA557AE-12F1-1483-F449-F593F23FB6F7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F6B3478-CAF8-B09E-901B-5D1F5895747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2" name="Oval 113">
                <a:extLst>
                  <a:ext uri="{FF2B5EF4-FFF2-40B4-BE49-F238E27FC236}">
                    <a16:creationId xmlns:a16="http://schemas.microsoft.com/office/drawing/2014/main" id="{2049F56D-70FF-1BEC-5D7C-4603C0D8E90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3" name="Oval 115">
                <a:extLst>
                  <a:ext uri="{FF2B5EF4-FFF2-40B4-BE49-F238E27FC236}">
                    <a16:creationId xmlns:a16="http://schemas.microsoft.com/office/drawing/2014/main" id="{973B40D3-B342-35A4-F0CD-D77FA75E4361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4" name="Oval 117">
                <a:extLst>
                  <a:ext uri="{FF2B5EF4-FFF2-40B4-BE49-F238E27FC236}">
                    <a16:creationId xmlns:a16="http://schemas.microsoft.com/office/drawing/2014/main" id="{3C905E35-FE26-B5C1-2AC4-CA14756D5C30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5" name="Oval 119">
                <a:extLst>
                  <a:ext uri="{FF2B5EF4-FFF2-40B4-BE49-F238E27FC236}">
                    <a16:creationId xmlns:a16="http://schemas.microsoft.com/office/drawing/2014/main" id="{9DA2EF8A-0AF7-D497-180F-FA00D63D3428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9" name="Group 12" descr=" 13">
              <a:extLst>
                <a:ext uri="{FF2B5EF4-FFF2-40B4-BE49-F238E27FC236}">
                  <a16:creationId xmlns:a16="http://schemas.microsoft.com/office/drawing/2014/main" id="{FB1D4654-636E-7A5C-6D6E-1CB9E7B5AFE5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AE0B46F-7405-C9C3-3EDA-B3A7699042D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4" name="Oval 113">
                <a:extLst>
                  <a:ext uri="{FF2B5EF4-FFF2-40B4-BE49-F238E27FC236}">
                    <a16:creationId xmlns:a16="http://schemas.microsoft.com/office/drawing/2014/main" id="{6E791F22-D1E7-2E2E-BB7A-2E1523036E8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88" name="Oval 115">
                <a:extLst>
                  <a:ext uri="{FF2B5EF4-FFF2-40B4-BE49-F238E27FC236}">
                    <a16:creationId xmlns:a16="http://schemas.microsoft.com/office/drawing/2014/main" id="{E0891F8F-D830-BDBD-D44B-14ECD71B2EB0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2" name="Oval 117">
                <a:extLst>
                  <a:ext uri="{FF2B5EF4-FFF2-40B4-BE49-F238E27FC236}">
                    <a16:creationId xmlns:a16="http://schemas.microsoft.com/office/drawing/2014/main" id="{F5BCFC95-974C-E449-FEEF-7B33D115F4A7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0" name="Oval 119">
                <a:extLst>
                  <a:ext uri="{FF2B5EF4-FFF2-40B4-BE49-F238E27FC236}">
                    <a16:creationId xmlns:a16="http://schemas.microsoft.com/office/drawing/2014/main" id="{FFF72CED-06DA-6093-05E1-F75BC80B5303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5DC8C44-C70D-9A7E-DAFA-13928F841402}"/>
              </a:ext>
            </a:extLst>
          </p:cNvPr>
          <p:cNvSpPr txBox="1"/>
          <p:nvPr/>
        </p:nvSpPr>
        <p:spPr>
          <a:xfrm>
            <a:off x="3408516" y="2452288"/>
            <a:ext cx="2302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224" name="Arrow: Right 223">
            <a:extLst>
              <a:ext uri="{FF2B5EF4-FFF2-40B4-BE49-F238E27FC236}">
                <a16:creationId xmlns:a16="http://schemas.microsoft.com/office/drawing/2014/main" id="{CF85D60B-B38D-24AE-B5A0-5AA290D875DA}"/>
              </a:ext>
            </a:extLst>
          </p:cNvPr>
          <p:cNvSpPr/>
          <p:nvPr/>
        </p:nvSpPr>
        <p:spPr>
          <a:xfrm>
            <a:off x="5835206" y="1085335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15C85213-15BB-3CC7-35D9-B32272E8D1B3}"/>
              </a:ext>
            </a:extLst>
          </p:cNvPr>
          <p:cNvSpPr txBox="1"/>
          <p:nvPr/>
        </p:nvSpPr>
        <p:spPr>
          <a:xfrm>
            <a:off x="556379" y="951736"/>
            <a:ext cx="55687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 AGGRESSOR</a:t>
            </a: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809B0DD-193A-F675-B401-970B8016E3CE}"/>
              </a:ext>
            </a:extLst>
          </p:cNvPr>
          <p:cNvGrpSpPr/>
          <p:nvPr/>
        </p:nvGrpSpPr>
        <p:grpSpPr>
          <a:xfrm>
            <a:off x="6341619" y="4991656"/>
            <a:ext cx="3711978" cy="369185"/>
            <a:chOff x="7107683" y="4347127"/>
            <a:chExt cx="3711978" cy="369185"/>
          </a:xfrm>
          <a:solidFill>
            <a:srgbClr val="FEDA66"/>
          </a:solidFill>
        </p:grpSpPr>
        <p:grpSp>
          <p:nvGrpSpPr>
            <p:cNvPr id="190" name="Group 12" descr=" 13">
              <a:extLst>
                <a:ext uri="{FF2B5EF4-FFF2-40B4-BE49-F238E27FC236}">
                  <a16:creationId xmlns:a16="http://schemas.microsoft.com/office/drawing/2014/main" id="{374F9E39-BFE5-B1CC-2DE2-2C564BDAB3C1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F3B86BE-FAAD-5CF1-8541-02526A61318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0" name="Oval 113">
                <a:extLst>
                  <a:ext uri="{FF2B5EF4-FFF2-40B4-BE49-F238E27FC236}">
                    <a16:creationId xmlns:a16="http://schemas.microsoft.com/office/drawing/2014/main" id="{15C98477-44BB-31C9-918A-0BC9C6389FA7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1" name="Oval 115">
                <a:extLst>
                  <a:ext uri="{FF2B5EF4-FFF2-40B4-BE49-F238E27FC236}">
                    <a16:creationId xmlns:a16="http://schemas.microsoft.com/office/drawing/2014/main" id="{6ED6E134-CC04-6B08-0099-B8D211FC3B5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2" name="Oval 117">
                <a:extLst>
                  <a:ext uri="{FF2B5EF4-FFF2-40B4-BE49-F238E27FC236}">
                    <a16:creationId xmlns:a16="http://schemas.microsoft.com/office/drawing/2014/main" id="{4B7339D2-25F3-88F2-DFE5-59D63CE58DF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3" name="Oval 119">
                <a:extLst>
                  <a:ext uri="{FF2B5EF4-FFF2-40B4-BE49-F238E27FC236}">
                    <a16:creationId xmlns:a16="http://schemas.microsoft.com/office/drawing/2014/main" id="{6FFE3BDC-BCB2-A8EC-5908-280E8D1A286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91" name="Group 12" descr=" 13">
              <a:extLst>
                <a:ext uri="{FF2B5EF4-FFF2-40B4-BE49-F238E27FC236}">
                  <a16:creationId xmlns:a16="http://schemas.microsoft.com/office/drawing/2014/main" id="{D2F24B4D-48F0-03A6-8C56-FEE710F01FFD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044A6CC-313F-580E-2C2C-BA10C8585355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3" name="Oval 113">
                <a:extLst>
                  <a:ext uri="{FF2B5EF4-FFF2-40B4-BE49-F238E27FC236}">
                    <a16:creationId xmlns:a16="http://schemas.microsoft.com/office/drawing/2014/main" id="{8775B0C5-2F8C-B48F-8A23-F637174BA91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4" name="Oval 115">
                <a:extLst>
                  <a:ext uri="{FF2B5EF4-FFF2-40B4-BE49-F238E27FC236}">
                    <a16:creationId xmlns:a16="http://schemas.microsoft.com/office/drawing/2014/main" id="{0363BAC1-2BA9-2AE5-C8BA-3C5BF24D29E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5" name="Oval 117">
                <a:extLst>
                  <a:ext uri="{FF2B5EF4-FFF2-40B4-BE49-F238E27FC236}">
                    <a16:creationId xmlns:a16="http://schemas.microsoft.com/office/drawing/2014/main" id="{6F2B334A-DE63-AB6C-588D-4922E07482C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6" name="Oval 119">
                <a:extLst>
                  <a:ext uri="{FF2B5EF4-FFF2-40B4-BE49-F238E27FC236}">
                    <a16:creationId xmlns:a16="http://schemas.microsoft.com/office/drawing/2014/main" id="{6E2FA469-B9A4-3E6A-E208-E31AEA70116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15" name="Arrow: Right 214">
            <a:extLst>
              <a:ext uri="{FF2B5EF4-FFF2-40B4-BE49-F238E27FC236}">
                <a16:creationId xmlns:a16="http://schemas.microsoft.com/office/drawing/2014/main" id="{4B77AFF0-31D5-496F-D70C-C97ACCBE118C}"/>
              </a:ext>
            </a:extLst>
          </p:cNvPr>
          <p:cNvSpPr/>
          <p:nvPr/>
        </p:nvSpPr>
        <p:spPr>
          <a:xfrm>
            <a:off x="5636305" y="5015381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8446D21-C4AE-9072-BCFC-4AD6383F214F}"/>
              </a:ext>
            </a:extLst>
          </p:cNvPr>
          <p:cNvSpPr txBox="1"/>
          <p:nvPr/>
        </p:nvSpPr>
        <p:spPr>
          <a:xfrm>
            <a:off x="3408516" y="4877457"/>
            <a:ext cx="23022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6E78737-5EC4-6550-00BC-A2207C65126D}"/>
              </a:ext>
            </a:extLst>
          </p:cNvPr>
          <p:cNvSpPr txBox="1"/>
          <p:nvPr/>
        </p:nvSpPr>
        <p:spPr>
          <a:xfrm>
            <a:off x="343489" y="1842388"/>
            <a:ext cx="60991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" panose="020B0604020202020204" pitchFamily="34" charset="0"/>
                <a:cs typeface="Helvetica" panose="020B0604020202020204" pitchFamily="34" charset="0"/>
              </a:rPr>
              <a:t>Exploit latent activations</a:t>
            </a:r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502F1D0A-8C55-F588-3CD1-A8524A5FF626}"/>
              </a:ext>
            </a:extLst>
          </p:cNvPr>
          <p:cNvSpPr/>
          <p:nvPr/>
        </p:nvSpPr>
        <p:spPr>
          <a:xfrm>
            <a:off x="58586" y="1640723"/>
            <a:ext cx="969416" cy="969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02877971-0994-F4C6-8E5F-9A9F49D9ABB4}"/>
              </a:ext>
            </a:extLst>
          </p:cNvPr>
          <p:cNvSpPr/>
          <p:nvPr/>
        </p:nvSpPr>
        <p:spPr>
          <a:xfrm>
            <a:off x="10930811" y="5864570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D4CB1CF-34FD-EEF7-3FC5-4F2B7BE53456}"/>
              </a:ext>
            </a:extLst>
          </p:cNvPr>
          <p:cNvSpPr/>
          <p:nvPr/>
        </p:nvSpPr>
        <p:spPr>
          <a:xfrm>
            <a:off x="10935578" y="4182096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4EAB38A-4D2A-F463-FBFA-20ACF1F83CC8}"/>
              </a:ext>
            </a:extLst>
          </p:cNvPr>
          <p:cNvSpPr/>
          <p:nvPr/>
        </p:nvSpPr>
        <p:spPr>
          <a:xfrm>
            <a:off x="10571173" y="250779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C41806F6-2F35-D044-00C9-83AACA9787FA}"/>
              </a:ext>
            </a:extLst>
          </p:cNvPr>
          <p:cNvSpPr/>
          <p:nvPr/>
        </p:nvSpPr>
        <p:spPr>
          <a:xfrm>
            <a:off x="10988396" y="4187035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48E646B-301F-0889-B2E5-2EC7E7463638}"/>
              </a:ext>
            </a:extLst>
          </p:cNvPr>
          <p:cNvSpPr/>
          <p:nvPr/>
        </p:nvSpPr>
        <p:spPr>
          <a:xfrm>
            <a:off x="10616892" y="5874723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335C1815-29E7-BDB5-F1AD-6D44429C2088}"/>
              </a:ext>
            </a:extLst>
          </p:cNvPr>
          <p:cNvSpPr/>
          <p:nvPr/>
        </p:nvSpPr>
        <p:spPr>
          <a:xfrm>
            <a:off x="10885092" y="416521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D90AD5D-612D-F843-3CE7-6F8153ED132C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BAB6849-6485-EEE5-1F38-9EDC99CC967F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3509F7EE-295D-5D3F-AC04-30477E952136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41717AE-C49B-127D-BAA0-EE480873D256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FBD1763-381F-1D6B-3D0B-0798372C824B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43E6958-E78D-564E-A029-878438B09C79}"/>
              </a:ext>
            </a:extLst>
          </p:cNvPr>
          <p:cNvSpPr/>
          <p:nvPr/>
        </p:nvSpPr>
        <p:spPr>
          <a:xfrm>
            <a:off x="10556357" y="4187035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4F227E6A-C27C-2C77-51FF-90C0B1082615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AADAFA0D-5214-CA32-04DE-7E360260BAFB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D678625-8001-56A2-8D7B-A2D798470AAD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7E93F7B-6EE3-6543-EB08-ECD6979891B7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9C1BAFB-C1F6-C4CB-AA2E-89B421F7CE45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9A23134-B7DC-0733-8588-32AAAE8C9D28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7A7D2C1-181C-B6DD-7FEC-D4FEFE1C8935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3239F0C-686D-5B9B-CCAD-4459503273C0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915B5120-52D8-C29C-DFE5-9FAF0D1C64D9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C45F9E79-3C0E-9BAB-8A6D-C86F63E31041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A613C3A-FF1B-4B5D-A1BA-3BA9D4F98F7D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98A43398-6038-C6FF-A2B7-8F69E19C53FC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0365F97D-1599-891B-2AA0-AB05D850EB94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A0C1878-81B5-AFA5-650D-719DB06C3E58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C40AD0F-6D62-0EA4-2C85-8B8FFAEB8223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E581611-F22B-C592-A07F-F569A977553B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EEBCDC55-2A96-ED3F-E54D-FC115B102892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6F42EA43-EC9A-B0D8-A550-9DC6E65D50FF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3557C2A-6D61-AF23-39B9-FEF27DEE008A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51A0C5C9-1DBC-E64D-584D-DC4B127F18A9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DA3FA476-4732-74FF-DB49-B1EB093DA32D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A5704B4-0D2A-E329-F322-798C49933D89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324B00A-8607-48D2-227A-2A31A6912AA1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727D7C8-7C0B-F90B-58C4-40C219A3F546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0C7C61E-F22B-95EF-4CC2-9B4E00777757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CD0F8324-C5A7-BD7A-8D48-5B4FCF32E9CC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CADF5FE-CEB8-A1E2-2415-77D4F696FD6E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355F7764-81B9-BEEE-1682-C2A003EF15A3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182EE9CA-4D6E-DFCD-6E89-B90A4055A77B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F3C3E322-A9AA-6003-5B07-980D7F9245AC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2C23EB7-E560-DB24-1288-85F6FFDEEDE8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7ABCFED-B6E1-9743-5AA4-0023722B1F84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A9D7F850-009B-9F3E-D75B-C111A4832C67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A5095227-603C-BA54-4DDB-40B56EB0B3BC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21D3D88-E2A8-A302-9054-B4CB712D06A5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90331F8D-C74D-C51F-9784-08C673697CC7}"/>
              </a:ext>
            </a:extLst>
          </p:cNvPr>
          <p:cNvSpPr/>
          <p:nvPr/>
        </p:nvSpPr>
        <p:spPr>
          <a:xfrm>
            <a:off x="10565179" y="584869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D8065225-422C-3D7D-4B6E-D0E83AE1C4A4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D223926-43A5-5E09-21EE-6DDDACC6680A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2F07433-EB6D-4F1D-D098-5221F143A9CE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8B2DEDD2-9E6F-D567-8772-E26F3D951121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CAA832EC-3677-779B-C2EF-55E286480D3E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2F718FC-7DBA-8C54-EE28-4198365E9075}"/>
              </a:ext>
            </a:extLst>
          </p:cNvPr>
          <p:cNvSpPr/>
          <p:nvPr/>
        </p:nvSpPr>
        <p:spPr>
          <a:xfrm>
            <a:off x="10450379" y="4112502"/>
            <a:ext cx="1537860" cy="4611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51D09647-604E-5A92-F31C-E2D434987BFE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3035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4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4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1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7.40741E-7 L -0.12071 0.06458 C -0.14753 0.07824 -0.16237 0.09884 -0.16237 0.12014 C -0.16237 0.14468 -0.14753 0.16366 -0.12071 0.17731 L 4.16667E-6 0.24305 " pathEditMode="relative" rAng="0" ptsTypes="AAAAA">
                                      <p:cBhvr>
                                        <p:cTn id="27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12153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8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4.16667E-6 -7.40741E-7 L 0.12135 -0.06574 C 0.14908 -0.07917 0.16575 -0.10023 0.16575 -0.12153 C 0.16575 -0.14398 0.14908 -0.16435 0.12135 -0.17778 L 4.16667E-6 -0.24259 " pathEditMode="relative" rAng="0" ptsTypes="AAAAA">
                                      <p:cBhvr>
                                        <p:cTn id="3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1" y="-1213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58" presetClass="path" presetSubtype="0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0.00026 0.00162 L 0.12214 -0.03125 C 0.15 -0.03796 0.1668 -0.04861 0.1668 -0.05926 C 0.1668 -0.07037 0.15 -0.08056 0.12214 -0.08727 L 0.00026 -0.11968 " pathEditMode="relative" rAng="0" ptsTypes="AAAAA">
                                      <p:cBhvr>
                                        <p:cTn id="39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20" y="-606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1" presetClass="path" presetSubtype="0" accel="50000" decel="50000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animMotion origin="layout" path="M 3.75E-6 0.24306 L -0.12123 0.27547 C -0.14844 0.28241 -0.16328 0.29283 -0.16328 0.30348 C -0.16328 0.31551 -0.14844 0.32547 -0.12123 0.33218 L 3.75E-6 0.36505 " pathEditMode="relative" rAng="0" ptsTypes="AAAAA">
                                      <p:cBhvr>
                                        <p:cTn id="41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4" y="6088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repeatCount="1000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repeatCount="10000" fill="remove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1" presetClass="path" presetSubtype="0" accel="50000" decel="5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0.00026 -0.12037 L -0.12071 -0.08819 C -0.14753 -0.08171 -0.1625 -0.07153 -0.1625 -0.06042 C -0.1625 -0.04861 -0.14753 -0.03843 -0.12071 -0.03218 L 0.00026 0.00139 " pathEditMode="relative" rAng="0" ptsTypes="AAAAA">
                                      <p:cBhvr>
                                        <p:cTn id="58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38" y="6088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58" presetClass="path" presetSubtype="0" accel="50000" decel="50000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animMotion origin="layout" path="M 3.75E-6 0.36505 L 0.122 0.33264 C 0.14935 0.32593 0.16549 0.31574 0.16549 0.3051 C 0.16549 0.29306 0.14935 0.28334 0.122 0.27662 L 3.75E-6 0.24445 " pathEditMode="relative" rAng="0" ptsTypes="AAAAA">
                                      <p:cBhvr>
                                        <p:cTn id="6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6042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3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51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-0.00052 0.00046 L -0.12058 0.09907 C -0.14753 0.12014 -0.16237 0.15115 -0.16237 0.18379 C -0.16237 0.2206 -0.14753 0.25 -0.12058 0.27106 L -0.00052 0.37014 " pathEditMode="relative" rAng="0" ptsTypes="AAAAA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8472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58" presetClass="path" presetSubtype="0" accel="50000" decel="50000" fill="hold" nodeType="withEffect">
                                  <p:stCondLst>
                                    <p:cond delay="14000"/>
                                  </p:stCondLst>
                                  <p:childTnLst>
                                    <p:animMotion origin="layout" path="M 4.58333E-6 0.24306 L 0.03867 0.08912 C 0.04739 0.05718 0.05247 0.00903 0.05247 -0.0419 C 0.05247 -0.09907 0.04739 -0.14444 0.03867 -0.17662 L 4.58333E-6 -0.32963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7" y="-2863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" grpId="0" animBg="1"/>
      <p:bldP spid="5" grpId="0" animBg="1"/>
      <p:bldP spid="223" grpId="0"/>
      <p:bldP spid="224" grpId="0" animBg="1"/>
      <p:bldP spid="225" grpId="0"/>
      <p:bldP spid="215" grpId="0" animBg="1"/>
      <p:bldP spid="216" grpId="0"/>
      <p:bldP spid="198" grpId="0"/>
      <p:bldP spid="199" grpId="0" animBg="1"/>
      <p:bldP spid="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Box 224">
            <a:extLst>
              <a:ext uri="{FF2B5EF4-FFF2-40B4-BE49-F238E27FC236}">
                <a16:creationId xmlns:a16="http://schemas.microsoft.com/office/drawing/2014/main" id="{0BB38D66-57EB-1F8B-25EA-E45C52F8C76C}"/>
              </a:ext>
            </a:extLst>
          </p:cNvPr>
          <p:cNvSpPr txBox="1"/>
          <p:nvPr/>
        </p:nvSpPr>
        <p:spPr>
          <a:xfrm>
            <a:off x="343522" y="1841855"/>
            <a:ext cx="609910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" panose="020B0604020202020204" pitchFamily="34" charset="0"/>
                <a:cs typeface="Helvetica" panose="020B0604020202020204" pitchFamily="34" charset="0"/>
              </a:rPr>
              <a:t>Exploit latent activations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A15A789-438B-615B-1176-F5F68A89CD35}"/>
              </a:ext>
            </a:extLst>
          </p:cNvPr>
          <p:cNvSpPr/>
          <p:nvPr/>
        </p:nvSpPr>
        <p:spPr>
          <a:xfrm>
            <a:off x="10943235" y="5014985"/>
            <a:ext cx="326403" cy="324681"/>
          </a:xfrm>
          <a:prstGeom prst="rect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4A373CDE-3197-2AE5-54EC-879EE6D4D832}"/>
              </a:ext>
            </a:extLst>
          </p:cNvPr>
          <p:cNvSpPr/>
          <p:nvPr/>
        </p:nvSpPr>
        <p:spPr>
          <a:xfrm>
            <a:off x="11534914" y="4188050"/>
            <a:ext cx="326403" cy="324681"/>
          </a:xfrm>
          <a:prstGeom prst="rect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6DA70B25-7B7A-D704-25B0-8942A3AD8B9A}"/>
              </a:ext>
            </a:extLst>
          </p:cNvPr>
          <p:cNvSpPr/>
          <p:nvPr/>
        </p:nvSpPr>
        <p:spPr>
          <a:xfrm>
            <a:off x="10988396" y="5841493"/>
            <a:ext cx="326403" cy="324681"/>
          </a:xfrm>
          <a:prstGeom prst="rect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Juggernaut Attack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3377"/>
            <a:ext cx="2743200" cy="365125"/>
          </a:xfrm>
        </p:spPr>
        <p:txBody>
          <a:bodyPr/>
          <a:lstStyle/>
          <a:p>
            <a:fld id="{CD7065C7-4A24-D642-9F9E-1F3494B16E89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1619" y="2492612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pic>
        <p:nvPicPr>
          <p:cNvPr id="2050" name="Picture 2" descr="gif animation of a rotating circular arrow">
            <a:extLst>
              <a:ext uri="{FF2B5EF4-FFF2-40B4-BE49-F238E27FC236}">
                <a16:creationId xmlns:a16="http://schemas.microsoft.com/office/drawing/2014/main" id="{0177AEAC-E42E-78F8-D1B8-B34167677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862" y="865047"/>
            <a:ext cx="863862" cy="86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91FFE15-2D58-185F-0E0D-6187A51C35DC}"/>
              </a:ext>
            </a:extLst>
          </p:cNvPr>
          <p:cNvGrpSpPr/>
          <p:nvPr/>
        </p:nvGrpSpPr>
        <p:grpSpPr>
          <a:xfrm>
            <a:off x="6341619" y="4170374"/>
            <a:ext cx="3711978" cy="369185"/>
            <a:chOff x="7107683" y="4347127"/>
            <a:chExt cx="3711978" cy="369185"/>
          </a:xfrm>
          <a:solidFill>
            <a:srgbClr val="7030A0"/>
          </a:solidFill>
        </p:grpSpPr>
        <p:grpSp>
          <p:nvGrpSpPr>
            <p:cNvPr id="22" name="Group 12" descr=" 13">
              <a:extLst>
                <a:ext uri="{FF2B5EF4-FFF2-40B4-BE49-F238E27FC236}">
                  <a16:creationId xmlns:a16="http://schemas.microsoft.com/office/drawing/2014/main" id="{5EA557AE-12F1-1483-F449-F593F23FB6F7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F6B3478-CAF8-B09E-901B-5D1F5895747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2" name="Oval 113">
                <a:extLst>
                  <a:ext uri="{FF2B5EF4-FFF2-40B4-BE49-F238E27FC236}">
                    <a16:creationId xmlns:a16="http://schemas.microsoft.com/office/drawing/2014/main" id="{2049F56D-70FF-1BEC-5D7C-4603C0D8E90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3" name="Oval 115">
                <a:extLst>
                  <a:ext uri="{FF2B5EF4-FFF2-40B4-BE49-F238E27FC236}">
                    <a16:creationId xmlns:a16="http://schemas.microsoft.com/office/drawing/2014/main" id="{973B40D3-B342-35A4-F0CD-D77FA75E4361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4" name="Oval 117">
                <a:extLst>
                  <a:ext uri="{FF2B5EF4-FFF2-40B4-BE49-F238E27FC236}">
                    <a16:creationId xmlns:a16="http://schemas.microsoft.com/office/drawing/2014/main" id="{3C905E35-FE26-B5C1-2AC4-CA14756D5C30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5" name="Oval 119">
                <a:extLst>
                  <a:ext uri="{FF2B5EF4-FFF2-40B4-BE49-F238E27FC236}">
                    <a16:creationId xmlns:a16="http://schemas.microsoft.com/office/drawing/2014/main" id="{9DA2EF8A-0AF7-D497-180F-FA00D63D3428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9" name="Group 12" descr=" 13">
              <a:extLst>
                <a:ext uri="{FF2B5EF4-FFF2-40B4-BE49-F238E27FC236}">
                  <a16:creationId xmlns:a16="http://schemas.microsoft.com/office/drawing/2014/main" id="{FB1D4654-636E-7A5C-6D6E-1CB9E7B5AFE5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AAE0B46F-7405-C9C3-3EDA-B3A7699042D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4" name="Oval 113">
                <a:extLst>
                  <a:ext uri="{FF2B5EF4-FFF2-40B4-BE49-F238E27FC236}">
                    <a16:creationId xmlns:a16="http://schemas.microsoft.com/office/drawing/2014/main" id="{6E791F22-D1E7-2E2E-BB7A-2E1523036E8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88" name="Oval 115">
                <a:extLst>
                  <a:ext uri="{FF2B5EF4-FFF2-40B4-BE49-F238E27FC236}">
                    <a16:creationId xmlns:a16="http://schemas.microsoft.com/office/drawing/2014/main" id="{E0891F8F-D830-BDBD-D44B-14ECD71B2EB0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2" name="Oval 117">
                <a:extLst>
                  <a:ext uri="{FF2B5EF4-FFF2-40B4-BE49-F238E27FC236}">
                    <a16:creationId xmlns:a16="http://schemas.microsoft.com/office/drawing/2014/main" id="{F5BCFC95-974C-E449-FEEF-7B33D115F4A7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0" name="Oval 119">
                <a:extLst>
                  <a:ext uri="{FF2B5EF4-FFF2-40B4-BE49-F238E27FC236}">
                    <a16:creationId xmlns:a16="http://schemas.microsoft.com/office/drawing/2014/main" id="{FFF72CED-06DA-6093-05E1-F75BC80B5303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8809B0DD-193A-F675-B401-970B8016E3CE}"/>
              </a:ext>
            </a:extLst>
          </p:cNvPr>
          <p:cNvGrpSpPr/>
          <p:nvPr/>
        </p:nvGrpSpPr>
        <p:grpSpPr>
          <a:xfrm>
            <a:off x="6341619" y="4991656"/>
            <a:ext cx="3711978" cy="369185"/>
            <a:chOff x="7107683" y="4347127"/>
            <a:chExt cx="3711978" cy="369185"/>
          </a:xfrm>
          <a:solidFill>
            <a:srgbClr val="FEDA66"/>
          </a:solidFill>
        </p:grpSpPr>
        <p:grpSp>
          <p:nvGrpSpPr>
            <p:cNvPr id="190" name="Group 12" descr=" 13">
              <a:extLst>
                <a:ext uri="{FF2B5EF4-FFF2-40B4-BE49-F238E27FC236}">
                  <a16:creationId xmlns:a16="http://schemas.microsoft.com/office/drawing/2014/main" id="{374F9E39-BFE5-B1CC-2DE2-2C564BDAB3C1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F3B86BE-FAAD-5CF1-8541-02526A61318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0" name="Oval 113">
                <a:extLst>
                  <a:ext uri="{FF2B5EF4-FFF2-40B4-BE49-F238E27FC236}">
                    <a16:creationId xmlns:a16="http://schemas.microsoft.com/office/drawing/2014/main" id="{15C98477-44BB-31C9-918A-0BC9C6389FA7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1" name="Oval 115">
                <a:extLst>
                  <a:ext uri="{FF2B5EF4-FFF2-40B4-BE49-F238E27FC236}">
                    <a16:creationId xmlns:a16="http://schemas.microsoft.com/office/drawing/2014/main" id="{6ED6E134-CC04-6B08-0099-B8D211FC3B5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2" name="Oval 117">
                <a:extLst>
                  <a:ext uri="{FF2B5EF4-FFF2-40B4-BE49-F238E27FC236}">
                    <a16:creationId xmlns:a16="http://schemas.microsoft.com/office/drawing/2014/main" id="{4B7339D2-25F3-88F2-DFE5-59D63CE58DF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3" name="Oval 119">
                <a:extLst>
                  <a:ext uri="{FF2B5EF4-FFF2-40B4-BE49-F238E27FC236}">
                    <a16:creationId xmlns:a16="http://schemas.microsoft.com/office/drawing/2014/main" id="{6FFE3BDC-BCB2-A8EC-5908-280E8D1A286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91" name="Group 12" descr=" 13">
              <a:extLst>
                <a:ext uri="{FF2B5EF4-FFF2-40B4-BE49-F238E27FC236}">
                  <a16:creationId xmlns:a16="http://schemas.microsoft.com/office/drawing/2014/main" id="{D2F24B4D-48F0-03A6-8C56-FEE710F01FFD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044A6CC-313F-580E-2C2C-BA10C8585355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3" name="Oval 113">
                <a:extLst>
                  <a:ext uri="{FF2B5EF4-FFF2-40B4-BE49-F238E27FC236}">
                    <a16:creationId xmlns:a16="http://schemas.microsoft.com/office/drawing/2014/main" id="{8775B0C5-2F8C-B48F-8A23-F637174BA91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4" name="Oval 115">
                <a:extLst>
                  <a:ext uri="{FF2B5EF4-FFF2-40B4-BE49-F238E27FC236}">
                    <a16:creationId xmlns:a16="http://schemas.microsoft.com/office/drawing/2014/main" id="{0363BAC1-2BA9-2AE5-C8BA-3C5BF24D29E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5" name="Oval 117">
                <a:extLst>
                  <a:ext uri="{FF2B5EF4-FFF2-40B4-BE49-F238E27FC236}">
                    <a16:creationId xmlns:a16="http://schemas.microsoft.com/office/drawing/2014/main" id="{6F2B334A-DE63-AB6C-588D-4922E07482C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6" name="Oval 119">
                <a:extLst>
                  <a:ext uri="{FF2B5EF4-FFF2-40B4-BE49-F238E27FC236}">
                    <a16:creationId xmlns:a16="http://schemas.microsoft.com/office/drawing/2014/main" id="{6E2FA469-B9A4-3E6A-E208-E31AEA70116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DAAADDC-D5B9-7827-3B96-16B717DB928A}"/>
              </a:ext>
            </a:extLst>
          </p:cNvPr>
          <p:cNvSpPr/>
          <p:nvPr/>
        </p:nvSpPr>
        <p:spPr>
          <a:xfrm>
            <a:off x="5636304" y="1310483"/>
            <a:ext cx="808339" cy="330240"/>
          </a:xfrm>
          <a:prstGeom prst="rightArrow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91641C99-003D-9F4B-C0FF-5A240D8492EE}"/>
              </a:ext>
            </a:extLst>
          </p:cNvPr>
          <p:cNvGrpSpPr/>
          <p:nvPr/>
        </p:nvGrpSpPr>
        <p:grpSpPr>
          <a:xfrm>
            <a:off x="2407919" y="823204"/>
            <a:ext cx="3911047" cy="812479"/>
            <a:chOff x="2225969" y="2678401"/>
            <a:chExt cx="3911047" cy="812479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09DDD16B-72E2-1285-B16B-4D8B9250C4DB}"/>
                </a:ext>
              </a:extLst>
            </p:cNvPr>
            <p:cNvSpPr txBox="1"/>
            <p:nvPr/>
          </p:nvSpPr>
          <p:spPr>
            <a:xfrm>
              <a:off x="2225969" y="2875327"/>
              <a:ext cx="336632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954F72"/>
                  </a:solidFill>
                  <a:latin typeface="Helvetica Neue" panose="02000503000000020004"/>
                  <a:cs typeface="Helvetica" panose="020B0604020202020204" pitchFamily="34" charset="0"/>
                </a:rPr>
                <a:t>Random Guess</a:t>
              </a:r>
            </a:p>
          </p:txBody>
        </p:sp>
        <p:pic>
          <p:nvPicPr>
            <p:cNvPr id="219" name="Graphic 218" descr="Question Mark with solid fill">
              <a:extLst>
                <a:ext uri="{FF2B5EF4-FFF2-40B4-BE49-F238E27FC236}">
                  <a16:creationId xmlns:a16="http://schemas.microsoft.com/office/drawing/2014/main" id="{E7EDEACD-07A0-C5B7-0B7C-38E8DD91D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64732" y="2678401"/>
              <a:ext cx="572284" cy="572284"/>
            </a:xfrm>
            <a:prstGeom prst="rect">
              <a:avLst/>
            </a:prstGeom>
          </p:spPr>
        </p:pic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A3F7116-C679-9718-D270-4ED1C40CB97C}"/>
              </a:ext>
            </a:extLst>
          </p:cNvPr>
          <p:cNvGrpSpPr/>
          <p:nvPr/>
        </p:nvGrpSpPr>
        <p:grpSpPr>
          <a:xfrm>
            <a:off x="2355344" y="5333086"/>
            <a:ext cx="3777871" cy="969965"/>
            <a:chOff x="2355344" y="2830414"/>
            <a:chExt cx="3777871" cy="969965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8C2C569-8CF2-0154-03FA-A120F8A3CE99}"/>
                </a:ext>
              </a:extLst>
            </p:cNvPr>
            <p:cNvSpPr txBox="1"/>
            <p:nvPr/>
          </p:nvSpPr>
          <p:spPr>
            <a:xfrm>
              <a:off x="2355344" y="3184826"/>
              <a:ext cx="3236951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954F72"/>
                  </a:solidFill>
                  <a:latin typeface="Helvetica Neue" panose="02000503000000020004"/>
                  <a:cs typeface="Helvetica" panose="020B0604020202020204" pitchFamily="34" charset="0"/>
                </a:rPr>
                <a:t>Random Guess</a:t>
              </a:r>
            </a:p>
          </p:txBody>
        </p:sp>
        <p:pic>
          <p:nvPicPr>
            <p:cNvPr id="229" name="Graphic 228" descr="Question Mark with solid fill">
              <a:extLst>
                <a:ext uri="{FF2B5EF4-FFF2-40B4-BE49-F238E27FC236}">
                  <a16:creationId xmlns:a16="http://schemas.microsoft.com/office/drawing/2014/main" id="{95857962-B752-501B-FE06-68559A2FC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60931" y="2830414"/>
              <a:ext cx="572284" cy="572284"/>
            </a:xfrm>
            <a:prstGeom prst="rect">
              <a:avLst/>
            </a:prstGeom>
          </p:spPr>
        </p:pic>
      </p:grpSp>
      <p:sp>
        <p:nvSpPr>
          <p:cNvPr id="230" name="Arrow: Right 229">
            <a:extLst>
              <a:ext uri="{FF2B5EF4-FFF2-40B4-BE49-F238E27FC236}">
                <a16:creationId xmlns:a16="http://schemas.microsoft.com/office/drawing/2014/main" id="{6EA6AFF0-2C16-8366-5A7C-89F3F90694AD}"/>
              </a:ext>
            </a:extLst>
          </p:cNvPr>
          <p:cNvSpPr/>
          <p:nvPr/>
        </p:nvSpPr>
        <p:spPr>
          <a:xfrm>
            <a:off x="5510956" y="5853744"/>
            <a:ext cx="808339" cy="330240"/>
          </a:xfrm>
          <a:prstGeom prst="rightArrow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A9CCF90A-55C3-6FD5-23C7-49FB83CCF3CE}"/>
              </a:ext>
            </a:extLst>
          </p:cNvPr>
          <p:cNvGrpSpPr/>
          <p:nvPr/>
        </p:nvGrpSpPr>
        <p:grpSpPr>
          <a:xfrm>
            <a:off x="2355344" y="3664613"/>
            <a:ext cx="3777871" cy="985602"/>
            <a:chOff x="2355344" y="2830414"/>
            <a:chExt cx="3777871" cy="985602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6169034F-DD8F-077E-5414-FFEE79E78C9D}"/>
                </a:ext>
              </a:extLst>
            </p:cNvPr>
            <p:cNvSpPr txBox="1"/>
            <p:nvPr/>
          </p:nvSpPr>
          <p:spPr>
            <a:xfrm>
              <a:off x="2355344" y="3200463"/>
              <a:ext cx="3236951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954F72"/>
                  </a:solidFill>
                  <a:latin typeface="Helvetica Neue" panose="02000503000000020004"/>
                  <a:cs typeface="Helvetica" panose="020B0604020202020204" pitchFamily="34" charset="0"/>
                </a:rPr>
                <a:t>Random Guess</a:t>
              </a:r>
            </a:p>
          </p:txBody>
        </p:sp>
        <p:pic>
          <p:nvPicPr>
            <p:cNvPr id="236" name="Graphic 235" descr="Question Mark with solid fill">
              <a:extLst>
                <a:ext uri="{FF2B5EF4-FFF2-40B4-BE49-F238E27FC236}">
                  <a16:creationId xmlns:a16="http://schemas.microsoft.com/office/drawing/2014/main" id="{C005BD15-E7C1-FCAA-F846-BFF5ED62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60931" y="2830414"/>
              <a:ext cx="572284" cy="572284"/>
            </a:xfrm>
            <a:prstGeom prst="rect">
              <a:avLst/>
            </a:prstGeom>
          </p:spPr>
        </p:pic>
      </p:grpSp>
      <p:sp>
        <p:nvSpPr>
          <p:cNvPr id="237" name="Arrow: Right 236">
            <a:extLst>
              <a:ext uri="{FF2B5EF4-FFF2-40B4-BE49-F238E27FC236}">
                <a16:creationId xmlns:a16="http://schemas.microsoft.com/office/drawing/2014/main" id="{66507B0C-BFEF-B2C3-1500-EC9E4432AD2E}"/>
              </a:ext>
            </a:extLst>
          </p:cNvPr>
          <p:cNvSpPr/>
          <p:nvPr/>
        </p:nvSpPr>
        <p:spPr>
          <a:xfrm>
            <a:off x="5510956" y="4185271"/>
            <a:ext cx="808339" cy="330240"/>
          </a:xfrm>
          <a:prstGeom prst="rightArrow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pic>
        <p:nvPicPr>
          <p:cNvPr id="244" name="Picture 8" descr="Smiling Face with Horns Emoji (U+1F608)">
            <a:extLst>
              <a:ext uri="{FF2B5EF4-FFF2-40B4-BE49-F238E27FC236}">
                <a16:creationId xmlns:a16="http://schemas.microsoft.com/office/drawing/2014/main" id="{38342C43-E8C8-166F-8509-7FB2CB1D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6" y="4406560"/>
            <a:ext cx="1032466" cy="103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" name="TextBox 244">
            <a:extLst>
              <a:ext uri="{FF2B5EF4-FFF2-40B4-BE49-F238E27FC236}">
                <a16:creationId xmlns:a16="http://schemas.microsoft.com/office/drawing/2014/main" id="{07CBE6CB-D6B0-28DE-E610-6993BE8F4D56}"/>
              </a:ext>
            </a:extLst>
          </p:cNvPr>
          <p:cNvSpPr txBox="1"/>
          <p:nvPr/>
        </p:nvSpPr>
        <p:spPr>
          <a:xfrm>
            <a:off x="997836" y="4607329"/>
            <a:ext cx="50480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F0000"/>
                </a:solidFill>
                <a:latin typeface="Helvetica Neue" panose="02000503000000020004"/>
              </a:rPr>
              <a:t>Break RRS in &lt; 4 hours</a:t>
            </a:r>
          </a:p>
        </p:txBody>
      </p:sp>
      <p:sp>
        <p:nvSpPr>
          <p:cNvPr id="253" name="Arrow: Right 252">
            <a:extLst>
              <a:ext uri="{FF2B5EF4-FFF2-40B4-BE49-F238E27FC236}">
                <a16:creationId xmlns:a16="http://schemas.microsoft.com/office/drawing/2014/main" id="{3C50F3F6-A34D-B9A4-780E-2DAD3CE6CA48}"/>
              </a:ext>
            </a:extLst>
          </p:cNvPr>
          <p:cNvSpPr/>
          <p:nvPr/>
        </p:nvSpPr>
        <p:spPr>
          <a:xfrm>
            <a:off x="5510956" y="5018406"/>
            <a:ext cx="808339" cy="330240"/>
          </a:xfrm>
          <a:prstGeom prst="rightArrow">
            <a:avLst/>
          </a:prstGeom>
          <a:solidFill>
            <a:srgbClr val="954F72"/>
          </a:solidFill>
          <a:ln>
            <a:solidFill>
              <a:srgbClr val="954F7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783BCB25-4E2F-602D-8ABE-7758C438FD37}"/>
              </a:ext>
            </a:extLst>
          </p:cNvPr>
          <p:cNvGrpSpPr/>
          <p:nvPr/>
        </p:nvGrpSpPr>
        <p:grpSpPr>
          <a:xfrm>
            <a:off x="2362200" y="4487988"/>
            <a:ext cx="3771015" cy="945656"/>
            <a:chOff x="2362200" y="2830414"/>
            <a:chExt cx="3771015" cy="945656"/>
          </a:xfrm>
        </p:grpSpPr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BA7C1C0E-E3B4-8207-66B3-90DC7215BCBC}"/>
                </a:ext>
              </a:extLst>
            </p:cNvPr>
            <p:cNvSpPr txBox="1"/>
            <p:nvPr/>
          </p:nvSpPr>
          <p:spPr>
            <a:xfrm>
              <a:off x="2362200" y="3160517"/>
              <a:ext cx="3230095" cy="6155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solidFill>
                    <a:srgbClr val="954F72"/>
                  </a:solidFill>
                  <a:latin typeface="Helvetica Neue" panose="02000503000000020004"/>
                  <a:cs typeface="Helvetica" panose="020B0604020202020204" pitchFamily="34" charset="0"/>
                </a:rPr>
                <a:t>Random Guess</a:t>
              </a:r>
            </a:p>
          </p:txBody>
        </p:sp>
        <p:pic>
          <p:nvPicPr>
            <p:cNvPr id="257" name="Graphic 256" descr="Question Mark with solid fill">
              <a:extLst>
                <a:ext uri="{FF2B5EF4-FFF2-40B4-BE49-F238E27FC236}">
                  <a16:creationId xmlns:a16="http://schemas.microsoft.com/office/drawing/2014/main" id="{3438B906-29F9-E91D-4335-B5560DE575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560931" y="2830414"/>
              <a:ext cx="572284" cy="572284"/>
            </a:xfrm>
            <a:prstGeom prst="rect">
              <a:avLst/>
            </a:prstGeom>
          </p:spPr>
        </p:pic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A7A10B49-19C7-2EA5-1C05-E9D5C25E402F}"/>
              </a:ext>
            </a:extLst>
          </p:cNvPr>
          <p:cNvSpPr txBox="1"/>
          <p:nvPr/>
        </p:nvSpPr>
        <p:spPr>
          <a:xfrm>
            <a:off x="640491" y="3208347"/>
            <a:ext cx="41870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" panose="020B0604020202020204" pitchFamily="34" charset="0"/>
                <a:cs typeface="Helvetica" panose="020B0604020202020204" pitchFamily="34" charset="0"/>
              </a:rPr>
              <a:t>Guess Aggressor</a:t>
            </a:r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E1D66AB4-ADD3-354B-7174-3714E3CC902F}"/>
              </a:ext>
            </a:extLst>
          </p:cNvPr>
          <p:cNvSpPr/>
          <p:nvPr/>
        </p:nvSpPr>
        <p:spPr>
          <a:xfrm>
            <a:off x="58586" y="3035464"/>
            <a:ext cx="969416" cy="969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FA8D9094-53EB-5CCD-167C-B53EA1B80E4C}"/>
              </a:ext>
            </a:extLst>
          </p:cNvPr>
          <p:cNvSpPr/>
          <p:nvPr/>
        </p:nvSpPr>
        <p:spPr>
          <a:xfrm>
            <a:off x="58586" y="1640723"/>
            <a:ext cx="969416" cy="9694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9C56D6C-C0FE-6E87-F3E5-403801E85449}"/>
              </a:ext>
            </a:extLst>
          </p:cNvPr>
          <p:cNvSpPr/>
          <p:nvPr/>
        </p:nvSpPr>
        <p:spPr>
          <a:xfrm>
            <a:off x="10629065" y="5028101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004355B-AE88-2C99-6377-FF102A628524}"/>
              </a:ext>
            </a:extLst>
          </p:cNvPr>
          <p:cNvSpPr/>
          <p:nvPr/>
        </p:nvSpPr>
        <p:spPr>
          <a:xfrm>
            <a:off x="10571543" y="5009905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5EBE0A3-EB1F-781E-CEDF-718A820C4EC8}"/>
              </a:ext>
            </a:extLst>
          </p:cNvPr>
          <p:cNvSpPr/>
          <p:nvPr/>
        </p:nvSpPr>
        <p:spPr>
          <a:xfrm>
            <a:off x="11091308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EC8AB400-6C1B-0F55-DAF0-9147600C9144}"/>
              </a:ext>
            </a:extLst>
          </p:cNvPr>
          <p:cNvSpPr/>
          <p:nvPr/>
        </p:nvSpPr>
        <p:spPr>
          <a:xfrm>
            <a:off x="11142821" y="4190684"/>
            <a:ext cx="392746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028C3E8-6C87-97D6-98F9-E7330FB228D1}"/>
              </a:ext>
            </a:extLst>
          </p:cNvPr>
          <p:cNvSpPr/>
          <p:nvPr/>
        </p:nvSpPr>
        <p:spPr>
          <a:xfrm>
            <a:off x="10934747" y="250893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C2F3245-9B6D-FCE7-4388-D4242A7F54A1}"/>
              </a:ext>
            </a:extLst>
          </p:cNvPr>
          <p:cNvSpPr/>
          <p:nvPr/>
        </p:nvSpPr>
        <p:spPr>
          <a:xfrm>
            <a:off x="11039796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A3E9B1E-81D5-2508-C55B-F93ED2AC3821}"/>
              </a:ext>
            </a:extLst>
          </p:cNvPr>
          <p:cNvSpPr/>
          <p:nvPr/>
        </p:nvSpPr>
        <p:spPr>
          <a:xfrm>
            <a:off x="10624072" y="2525634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C9E652BB-C777-015C-717D-3DB07AA2BB58}"/>
              </a:ext>
            </a:extLst>
          </p:cNvPr>
          <p:cNvSpPr/>
          <p:nvPr/>
        </p:nvSpPr>
        <p:spPr>
          <a:xfrm>
            <a:off x="10930811" y="5864570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566EE88-B391-CF84-8CE2-1A8D539CCC7A}"/>
              </a:ext>
            </a:extLst>
          </p:cNvPr>
          <p:cNvSpPr/>
          <p:nvPr/>
        </p:nvSpPr>
        <p:spPr>
          <a:xfrm>
            <a:off x="10935578" y="4182096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5BFB3CD6-008D-AA5E-B0FA-EBA5BA28F55F}"/>
              </a:ext>
            </a:extLst>
          </p:cNvPr>
          <p:cNvSpPr/>
          <p:nvPr/>
        </p:nvSpPr>
        <p:spPr>
          <a:xfrm>
            <a:off x="10571173" y="250779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447358E-D54B-B5B1-B456-A3706815329B}"/>
              </a:ext>
            </a:extLst>
          </p:cNvPr>
          <p:cNvSpPr/>
          <p:nvPr/>
        </p:nvSpPr>
        <p:spPr>
          <a:xfrm>
            <a:off x="10988396" y="4187035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DF4EA5E6-4B5D-35CC-ABAE-A6465924B1AE}"/>
              </a:ext>
            </a:extLst>
          </p:cNvPr>
          <p:cNvSpPr/>
          <p:nvPr/>
        </p:nvSpPr>
        <p:spPr>
          <a:xfrm>
            <a:off x="10616892" y="5874723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47B73F54-1C61-EF8B-239C-A0FBF2AAD1B2}"/>
              </a:ext>
            </a:extLst>
          </p:cNvPr>
          <p:cNvSpPr/>
          <p:nvPr/>
        </p:nvSpPr>
        <p:spPr>
          <a:xfrm>
            <a:off x="10885092" y="416521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96D35E69-3434-F069-997D-2B247DCF6DCE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2B16A32-6054-43EB-E2BC-7204956BCC03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1ACDED6-1210-6B42-176D-79F058771998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E5A7A794-3D17-AB94-CB7D-A0231E722BEF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875B171-6EC3-9B42-2F75-B173F8A2CD6C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22DE1E40-536C-94BF-D0F1-8EF62AD04901}"/>
              </a:ext>
            </a:extLst>
          </p:cNvPr>
          <p:cNvSpPr/>
          <p:nvPr/>
        </p:nvSpPr>
        <p:spPr>
          <a:xfrm>
            <a:off x="10556357" y="4187035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5B9D9D42-0489-3505-D0C1-F9EDF312C526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B183AD30-4FA4-F0FB-A845-EBD35EC12852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15DACB3-29D6-C62D-1135-379096AAB05A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B27EE073-81FF-6D5C-4B0C-83FBDA4E620B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DA1A67AA-51F1-C212-49C5-192FDFF526F2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B052DE12-2E0D-FD68-8827-FB8160E54D13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4EFDB365-C432-7525-0A1C-F01EAA0F00E9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9C16CDBA-7905-6918-FCDF-C9B4CDE12E99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185AFC03-BE56-E683-565F-FA34AEE2261D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C7C8055-1ACB-0831-CCE0-1D569A7F3BAC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16D89313-CF3F-E7AF-4452-D5544F0EB532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90E1148-8631-02BF-2469-A3912950FA33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5DAA5F33-D769-6D29-127E-34FE0D948BC6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193E8817-60D1-416A-62C3-587F6146EF6F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9DD3EE60-8FD2-92B2-10F2-15BC15785818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4B6122D6-6746-C973-703D-5BEB7797E550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A83CDA07-2E82-349C-1A50-0B78AA41548C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418D01D4-452F-D3FF-BC55-2F4200BCAF92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7F084FFB-8C85-69D3-A944-F89B2F00D502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ED5EA1E6-088C-73FE-3D93-910611499EA0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ACDE7A0-9B95-2C6F-990E-92ABE5D4C48A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CD9D63A8-C540-6CA9-3613-BBD63F720BD2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DAE941D-5F7C-7471-F8B1-5CE006216011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9C926910-A8D7-76EB-851C-2FE659CCA66F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4D679364-953E-3CC2-B74D-5EF9033B0ED6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2B10FAF1-D254-9D91-3121-10B809423B0E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F3756AF-AB61-871F-15C8-5A7240D92894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562F1F51-B0AB-F8B9-6EE1-A44247E403FE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AF9437B-0B21-F2AE-CAF2-2F6670E3AAFD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5706C05-A8CA-6F19-55A0-257D03AEB3C5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2490B429-8363-0549-9E33-040D0981B88D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2A7B5DD8-09FA-368D-4338-857099C5EEA5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E65D7BF-63D0-B2CE-777C-3C81B640BE4A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BA73A1-6C07-B268-F447-8B37E5A2412D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01B0BD32-21B3-6A0C-BB5F-F1927C89EE87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EA903EAF-726B-865B-704B-B87C96739843}"/>
              </a:ext>
            </a:extLst>
          </p:cNvPr>
          <p:cNvSpPr/>
          <p:nvPr/>
        </p:nvSpPr>
        <p:spPr>
          <a:xfrm>
            <a:off x="10565179" y="584869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48" name="Rectangle 2047">
            <a:extLst>
              <a:ext uri="{FF2B5EF4-FFF2-40B4-BE49-F238E27FC236}">
                <a16:creationId xmlns:a16="http://schemas.microsoft.com/office/drawing/2014/main" id="{134ADEBF-B56B-90A2-35C9-5743079625D3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49" name="Rectangle 2048">
            <a:extLst>
              <a:ext uri="{FF2B5EF4-FFF2-40B4-BE49-F238E27FC236}">
                <a16:creationId xmlns:a16="http://schemas.microsoft.com/office/drawing/2014/main" id="{1698CB39-CD20-92B1-4455-97AB87FA711F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51" name="Rectangle 2050">
            <a:extLst>
              <a:ext uri="{FF2B5EF4-FFF2-40B4-BE49-F238E27FC236}">
                <a16:creationId xmlns:a16="http://schemas.microsoft.com/office/drawing/2014/main" id="{9A0D000F-5AE7-7CD5-5604-BA82BCA261CC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52" name="Rectangle 2051">
            <a:extLst>
              <a:ext uri="{FF2B5EF4-FFF2-40B4-BE49-F238E27FC236}">
                <a16:creationId xmlns:a16="http://schemas.microsoft.com/office/drawing/2014/main" id="{E8799E1B-C212-7521-88D2-E127B8DBF756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0A576228-C11F-7A72-6EAF-8D88CD538F32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054" name="Rectangle: Rounded Corners 2053">
            <a:extLst>
              <a:ext uri="{FF2B5EF4-FFF2-40B4-BE49-F238E27FC236}">
                <a16:creationId xmlns:a16="http://schemas.microsoft.com/office/drawing/2014/main" id="{C2ABEFE4-DE2F-3114-C95C-FD3F83E493AC}"/>
              </a:ext>
            </a:extLst>
          </p:cNvPr>
          <p:cNvSpPr/>
          <p:nvPr/>
        </p:nvSpPr>
        <p:spPr>
          <a:xfrm>
            <a:off x="10450379" y="4112502"/>
            <a:ext cx="1537860" cy="4611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0DEA7E5A-C88E-7B72-3380-C9C775826FCF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97A24AB-CB64-995D-3189-DECA9B7B79B9}"/>
              </a:ext>
            </a:extLst>
          </p:cNvPr>
          <p:cNvSpPr/>
          <p:nvPr/>
        </p:nvSpPr>
        <p:spPr>
          <a:xfrm>
            <a:off x="0" y="5505270"/>
            <a:ext cx="12192000" cy="9244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 Neue" panose="02000503000000020004"/>
              </a:rPr>
              <a:t>Please see the paper for a detailed security analysis</a:t>
            </a:r>
          </a:p>
        </p:txBody>
      </p:sp>
    </p:spTree>
    <p:extLst>
      <p:ext uri="{BB962C8B-B14F-4D97-AF65-F5344CB8AC3E}">
        <p14:creationId xmlns:p14="http://schemas.microsoft.com/office/powerpoint/2010/main" val="33601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3200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repeatCount="32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repeatCount="1000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repeatCount="1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repeatCount="1000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repeatCount="10000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6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30" grpId="0" animBg="1"/>
      <p:bldP spid="230" grpId="1" animBg="1"/>
      <p:bldP spid="237" grpId="0" animBg="1"/>
      <p:bldP spid="237" grpId="1" animBg="1"/>
      <p:bldP spid="245" grpId="0"/>
      <p:bldP spid="253" grpId="0" animBg="1"/>
      <p:bldP spid="253" grpId="1" animBg="1"/>
      <p:bldP spid="215" grpId="0"/>
      <p:bldP spid="216" grpId="0" animBg="1"/>
      <p:bldP spid="2054" grpId="0" animBg="1"/>
      <p:bldP spid="24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Rectangle 237">
            <a:extLst>
              <a:ext uri="{FF2B5EF4-FFF2-40B4-BE49-F238E27FC236}">
                <a16:creationId xmlns:a16="http://schemas.microsoft.com/office/drawing/2014/main" id="{B5624461-6DBD-687E-072C-6D8F4B446764}"/>
              </a:ext>
            </a:extLst>
          </p:cNvPr>
          <p:cNvSpPr/>
          <p:nvPr/>
        </p:nvSpPr>
        <p:spPr>
          <a:xfrm>
            <a:off x="10938439" y="251315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BBAFC4-25C7-EE3D-E179-342555045AE8}"/>
              </a:ext>
            </a:extLst>
          </p:cNvPr>
          <p:cNvSpPr/>
          <p:nvPr/>
        </p:nvSpPr>
        <p:spPr>
          <a:xfrm>
            <a:off x="10570823" y="2504138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4A5DCD8-3544-1395-F8E4-ECCA682F1294}"/>
              </a:ext>
            </a:extLst>
          </p:cNvPr>
          <p:cNvSpPr/>
          <p:nvPr/>
        </p:nvSpPr>
        <p:spPr>
          <a:xfrm>
            <a:off x="10565386" y="5022893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8BFDFEAF-F439-8D99-6829-265D20BBCBD8}"/>
              </a:ext>
            </a:extLst>
          </p:cNvPr>
          <p:cNvSpPr/>
          <p:nvPr/>
        </p:nvSpPr>
        <p:spPr>
          <a:xfrm>
            <a:off x="10625383" y="2507617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Secure Row-Swap (SRS)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E53711E2-BCFC-430C-01EA-7F38165CA550}"/>
              </a:ext>
            </a:extLst>
          </p:cNvPr>
          <p:cNvSpPr/>
          <p:nvPr/>
        </p:nvSpPr>
        <p:spPr>
          <a:xfrm>
            <a:off x="5636305" y="4187743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4167025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8DAFFBF1-59AE-7AC8-8C53-2224C3F734D4}"/>
              </a:ext>
            </a:extLst>
          </p:cNvPr>
          <p:cNvSpPr/>
          <p:nvPr/>
        </p:nvSpPr>
        <p:spPr>
          <a:xfrm>
            <a:off x="5636305" y="5853542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5932" y="2499678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BE19803-1EA7-D2C0-C72C-93AE34036C84}"/>
              </a:ext>
            </a:extLst>
          </p:cNvPr>
          <p:cNvSpPr/>
          <p:nvPr/>
        </p:nvSpPr>
        <p:spPr>
          <a:xfrm>
            <a:off x="10937552" y="585910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7B5303-AFC2-CBAC-6FF9-45C313E57D37}"/>
              </a:ext>
            </a:extLst>
          </p:cNvPr>
          <p:cNvSpPr/>
          <p:nvPr/>
        </p:nvSpPr>
        <p:spPr>
          <a:xfrm>
            <a:off x="10573324" y="5853233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763C2A-9102-9A2F-25A9-56A92D1E5D82}"/>
              </a:ext>
            </a:extLst>
          </p:cNvPr>
          <p:cNvSpPr/>
          <p:nvPr/>
        </p:nvSpPr>
        <p:spPr>
          <a:xfrm>
            <a:off x="10899313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7CEC6C-946A-23CF-E3B4-3E4524F84D87}"/>
              </a:ext>
            </a:extLst>
          </p:cNvPr>
          <p:cNvSpPr/>
          <p:nvPr/>
        </p:nvSpPr>
        <p:spPr>
          <a:xfrm>
            <a:off x="10561019" y="4189926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671040-A3AD-E19C-FC47-8D8B321183AE}"/>
              </a:ext>
            </a:extLst>
          </p:cNvPr>
          <p:cNvSpPr/>
          <p:nvPr/>
        </p:nvSpPr>
        <p:spPr>
          <a:xfrm>
            <a:off x="10630846" y="5864974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1" name="Arrow: Right 220">
            <a:extLst>
              <a:ext uri="{FF2B5EF4-FFF2-40B4-BE49-F238E27FC236}">
                <a16:creationId xmlns:a16="http://schemas.microsoft.com/office/drawing/2014/main" id="{5373DEAE-246F-3672-1EF0-F8D67469C3F1}"/>
              </a:ext>
            </a:extLst>
          </p:cNvPr>
          <p:cNvSpPr/>
          <p:nvPr/>
        </p:nvSpPr>
        <p:spPr>
          <a:xfrm>
            <a:off x="5636305" y="2523687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2161C9-4902-1060-D229-E91E3B0DC56F}"/>
              </a:ext>
            </a:extLst>
          </p:cNvPr>
          <p:cNvGrpSpPr/>
          <p:nvPr/>
        </p:nvGrpSpPr>
        <p:grpSpPr>
          <a:xfrm>
            <a:off x="6345932" y="4989033"/>
            <a:ext cx="3711978" cy="369185"/>
            <a:chOff x="7107683" y="4347127"/>
            <a:chExt cx="3711978" cy="369185"/>
          </a:xfrm>
          <a:solidFill>
            <a:srgbClr val="7030A0"/>
          </a:solidFill>
        </p:grpSpPr>
        <p:grpSp>
          <p:nvGrpSpPr>
            <p:cNvPr id="224" name="Group 12" descr=" 13">
              <a:extLst>
                <a:ext uri="{FF2B5EF4-FFF2-40B4-BE49-F238E27FC236}">
                  <a16:creationId xmlns:a16="http://schemas.microsoft.com/office/drawing/2014/main" id="{80E61D6A-F9C8-730F-2974-8AC47D2A16E3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A796731-8B13-E2D2-DE28-1F5A4B9E461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2" name="Oval 113">
                <a:extLst>
                  <a:ext uri="{FF2B5EF4-FFF2-40B4-BE49-F238E27FC236}">
                    <a16:creationId xmlns:a16="http://schemas.microsoft.com/office/drawing/2014/main" id="{6BA3EB69-A855-5A90-7304-8150C7D25F5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3" name="Oval 115">
                <a:extLst>
                  <a:ext uri="{FF2B5EF4-FFF2-40B4-BE49-F238E27FC236}">
                    <a16:creationId xmlns:a16="http://schemas.microsoft.com/office/drawing/2014/main" id="{FFD80376-54F7-5ED8-0652-5E80CB85896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4" name="Oval 117">
                <a:extLst>
                  <a:ext uri="{FF2B5EF4-FFF2-40B4-BE49-F238E27FC236}">
                    <a16:creationId xmlns:a16="http://schemas.microsoft.com/office/drawing/2014/main" id="{40334436-FCFE-8249-E881-A2038E004FC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5" name="Oval 119">
                <a:extLst>
                  <a:ext uri="{FF2B5EF4-FFF2-40B4-BE49-F238E27FC236}">
                    <a16:creationId xmlns:a16="http://schemas.microsoft.com/office/drawing/2014/main" id="{672F87C1-7D49-E295-3061-1CBB55EFB1B1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25" name="Group 12" descr=" 13">
              <a:extLst>
                <a:ext uri="{FF2B5EF4-FFF2-40B4-BE49-F238E27FC236}">
                  <a16:creationId xmlns:a16="http://schemas.microsoft.com/office/drawing/2014/main" id="{97CE104D-09C8-F09A-7800-11B31FE999B0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AB92C57-8A1A-9BAE-7C81-BA1EACBBD36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7" name="Oval 113">
                <a:extLst>
                  <a:ext uri="{FF2B5EF4-FFF2-40B4-BE49-F238E27FC236}">
                    <a16:creationId xmlns:a16="http://schemas.microsoft.com/office/drawing/2014/main" id="{F6F020F9-5DA9-129F-7430-6CAAAF67E85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8" name="Oval 115">
                <a:extLst>
                  <a:ext uri="{FF2B5EF4-FFF2-40B4-BE49-F238E27FC236}">
                    <a16:creationId xmlns:a16="http://schemas.microsoft.com/office/drawing/2014/main" id="{54505B12-DFF7-A3E4-2C0D-9312057821D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9" name="Oval 117">
                <a:extLst>
                  <a:ext uri="{FF2B5EF4-FFF2-40B4-BE49-F238E27FC236}">
                    <a16:creationId xmlns:a16="http://schemas.microsoft.com/office/drawing/2014/main" id="{B3B691D6-C545-69D0-ECBF-7DA33B85AF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0" name="Oval 119">
                <a:extLst>
                  <a:ext uri="{FF2B5EF4-FFF2-40B4-BE49-F238E27FC236}">
                    <a16:creationId xmlns:a16="http://schemas.microsoft.com/office/drawing/2014/main" id="{AACC1686-58AC-379D-FD58-021AF38D30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40" name="TextBox 239">
            <a:extLst>
              <a:ext uri="{FF2B5EF4-FFF2-40B4-BE49-F238E27FC236}">
                <a16:creationId xmlns:a16="http://schemas.microsoft.com/office/drawing/2014/main" id="{E4ACEDF4-AAEF-717E-E38A-E758E1AED9C0}"/>
              </a:ext>
            </a:extLst>
          </p:cNvPr>
          <p:cNvSpPr txBox="1"/>
          <p:nvPr/>
        </p:nvSpPr>
        <p:spPr>
          <a:xfrm>
            <a:off x="1157571" y="4051382"/>
            <a:ext cx="391912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FF0000"/>
                </a:solidFill>
                <a:latin typeface="Helvetica Neue" panose="02000503000000020004"/>
              </a:rPr>
              <a:t>Latent Activations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93F8A081-0672-1E6D-E6C8-B1EF3A31EB24}"/>
              </a:ext>
            </a:extLst>
          </p:cNvPr>
          <p:cNvSpPr txBox="1"/>
          <p:nvPr/>
        </p:nvSpPr>
        <p:spPr>
          <a:xfrm>
            <a:off x="2084102" y="1752943"/>
            <a:ext cx="197912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err="1">
                <a:solidFill>
                  <a:srgbClr val="FF0000"/>
                </a:solidFill>
                <a:latin typeface="Helvetica Neue" panose="02000503000000020004"/>
              </a:rPr>
              <a:t>Unswap</a:t>
            </a:r>
            <a:endParaRPr lang="en-US" sz="3400" b="1" dirty="0">
              <a:solidFill>
                <a:srgbClr val="FF0000"/>
              </a:solidFill>
              <a:latin typeface="Helvetica Neue" panose="02000503000000020004"/>
            </a:endParaRPr>
          </a:p>
        </p:txBody>
      </p:sp>
      <p:sp>
        <p:nvSpPr>
          <p:cNvPr id="244" name="Multiplication Sign 243">
            <a:extLst>
              <a:ext uri="{FF2B5EF4-FFF2-40B4-BE49-F238E27FC236}">
                <a16:creationId xmlns:a16="http://schemas.microsoft.com/office/drawing/2014/main" id="{57E0126F-8F9F-EB2C-1DE3-6F70FD0893DA}"/>
              </a:ext>
            </a:extLst>
          </p:cNvPr>
          <p:cNvSpPr/>
          <p:nvPr/>
        </p:nvSpPr>
        <p:spPr>
          <a:xfrm>
            <a:off x="2490106" y="1463489"/>
            <a:ext cx="1216210" cy="1216210"/>
          </a:xfrm>
          <a:prstGeom prst="mathMultipl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5" name="Multiplication Sign 244">
            <a:extLst>
              <a:ext uri="{FF2B5EF4-FFF2-40B4-BE49-F238E27FC236}">
                <a16:creationId xmlns:a16="http://schemas.microsoft.com/office/drawing/2014/main" id="{E7866427-E333-BDF9-3F57-1BA5CE979C46}"/>
              </a:ext>
            </a:extLst>
          </p:cNvPr>
          <p:cNvSpPr/>
          <p:nvPr/>
        </p:nvSpPr>
        <p:spPr>
          <a:xfrm>
            <a:off x="2583768" y="3794000"/>
            <a:ext cx="1216210" cy="1216210"/>
          </a:xfrm>
          <a:prstGeom prst="mathMultiply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6251696-A726-FF57-2E86-B39DBB49433A}"/>
              </a:ext>
            </a:extLst>
          </p:cNvPr>
          <p:cNvGrpSpPr/>
          <p:nvPr/>
        </p:nvGrpSpPr>
        <p:grpSpPr>
          <a:xfrm>
            <a:off x="353658" y="5074186"/>
            <a:ext cx="5292484" cy="837604"/>
            <a:chOff x="410892" y="4203731"/>
            <a:chExt cx="5292484" cy="837604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0E2DA13-5448-985A-368F-B69AF8920356}"/>
                </a:ext>
              </a:extLst>
            </p:cNvPr>
            <p:cNvSpPr txBox="1"/>
            <p:nvPr/>
          </p:nvSpPr>
          <p:spPr>
            <a:xfrm>
              <a:off x="1338593" y="4302493"/>
              <a:ext cx="4364783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2+ Years of Security</a:t>
              </a:r>
            </a:p>
          </p:txBody>
        </p:sp>
        <p:pic>
          <p:nvPicPr>
            <p:cNvPr id="219" name="Picture 8">
              <a:extLst>
                <a:ext uri="{FF2B5EF4-FFF2-40B4-BE49-F238E27FC236}">
                  <a16:creationId xmlns:a16="http://schemas.microsoft.com/office/drawing/2014/main" id="{BEBA1B86-E23A-63C6-72D2-31F93834D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92" y="4203731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1152E4A7-26E0-09CB-AA6B-36B7AB9DF80D}"/>
              </a:ext>
            </a:extLst>
          </p:cNvPr>
          <p:cNvGrpSpPr/>
          <p:nvPr/>
        </p:nvGrpSpPr>
        <p:grpSpPr>
          <a:xfrm>
            <a:off x="1047419" y="2775748"/>
            <a:ext cx="3387367" cy="837604"/>
            <a:chOff x="969224" y="2136705"/>
            <a:chExt cx="3387367" cy="837604"/>
          </a:xfrm>
        </p:grpSpPr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21271273-E9E2-9C53-C230-D3A6E9ABCDFA}"/>
                </a:ext>
              </a:extLst>
            </p:cNvPr>
            <p:cNvSpPr txBox="1"/>
            <p:nvPr/>
          </p:nvSpPr>
          <p:spPr>
            <a:xfrm>
              <a:off x="1831525" y="2235908"/>
              <a:ext cx="2525066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Swap-Only</a:t>
              </a:r>
            </a:p>
          </p:txBody>
        </p:sp>
        <p:pic>
          <p:nvPicPr>
            <p:cNvPr id="242" name="Picture 8">
              <a:extLst>
                <a:ext uri="{FF2B5EF4-FFF2-40B4-BE49-F238E27FC236}">
                  <a16:creationId xmlns:a16="http://schemas.microsoft.com/office/drawing/2014/main" id="{A40123AD-CE16-F7B1-7F9C-BA0835BD29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224" y="2136705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3" name="TextBox 242">
            <a:extLst>
              <a:ext uri="{FF2B5EF4-FFF2-40B4-BE49-F238E27FC236}">
                <a16:creationId xmlns:a16="http://schemas.microsoft.com/office/drawing/2014/main" id="{50DFAF4A-6E4B-AF85-5A92-9C45192B74E5}"/>
              </a:ext>
            </a:extLst>
          </p:cNvPr>
          <p:cNvSpPr txBox="1"/>
          <p:nvPr/>
        </p:nvSpPr>
        <p:spPr>
          <a:xfrm>
            <a:off x="3400808" y="4044492"/>
            <a:ext cx="226427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D4CB6AA5-B48E-6781-D97E-F547F01AA8B8}"/>
              </a:ext>
            </a:extLst>
          </p:cNvPr>
          <p:cNvSpPr txBox="1"/>
          <p:nvPr/>
        </p:nvSpPr>
        <p:spPr>
          <a:xfrm>
            <a:off x="3322138" y="5704524"/>
            <a:ext cx="23891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46C4CD73-DB15-4B7A-9E23-F1F41DA35B6B}"/>
              </a:ext>
            </a:extLst>
          </p:cNvPr>
          <p:cNvSpPr txBox="1"/>
          <p:nvPr/>
        </p:nvSpPr>
        <p:spPr>
          <a:xfrm>
            <a:off x="3263450" y="2380895"/>
            <a:ext cx="25250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3571F67A-F3B5-8ECD-5AC5-F35177C2A8DA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68C8172C-F6C0-1521-3458-3AAF3CCEDB2D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003CD5D-7106-F5D0-3C42-66F630CDA807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A176FD78-B936-C589-A010-2F6414FF0E39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3BEAD512-8C28-5F91-F0AF-F60F18F4B316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F3484087-AF15-9DF9-D730-E6B3C61C2798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F23CA1E-3C37-0EF6-3431-C0AAB041C665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959A91E5-191C-E180-6604-B32F49A40BA5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23C2181-A989-1620-FE5B-94E4DCBEB67B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CCD064E-DE54-D7ED-1A2E-68D9E5687986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FD18D94B-2BFB-AE10-71BF-C4F0A5EB428F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80690B74-3866-D302-680C-16EBEE1843AD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5CA7BDA5-8B47-7B9C-5231-95F0FD1845D2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CA99499-1559-2836-7D7E-F3A39D55F6BE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82D07B81-4BB5-9A41-6403-1D90FFA25180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FBEE92-2B36-0269-C15B-97E0319D8A52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579CB26B-7DFC-946A-FA17-43D8BBC31898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3663912-8090-5184-527E-FE74A9A3DD2D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B0C44B4B-5095-EA9A-FA1C-4B671BBBC210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97CFAC6-4ED8-6606-FE16-E2ABE9126B08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9B6066E-F9F9-2D22-905D-07CD4AAE5B90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1A5B82AB-CD44-A5AB-99D1-A915A97418B8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D7AA0112-E97C-C290-9CAE-E542D026BC92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B7DE804D-6082-AEC1-01C4-B93E829ED06A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D3E1B36-281B-5E38-0CEF-D558C86587D7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556992F-2217-E52A-AE80-B5F77E8C6115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44D8F1C-A387-1697-ECA3-4B0997034728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29D67F3-F821-EF6C-F916-3AFCB73E4B9C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A0BF7E4D-DD7E-B8D4-ED1C-9AF92F71F9B9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1DED56BD-7C3C-1A7C-00A3-BF8874022847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78B0D015-B936-D342-C62E-0A0D09D9E763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90C54AB-2060-F390-D3DC-960094B9FCC4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8F83EC9-71C1-D6C4-58F2-3763EBFF259C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5B7EBF1-8EC6-C2DF-3F91-2E4F15B65B70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3AB761E6-4838-8737-0B4C-E9E5ECEF99B1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52B39708-DF40-4FDD-A6A0-5D38C06D6163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2A035C2D-778D-7715-0E3B-0C3A72C7D03D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D88BC66D-8573-FA9C-02FD-3F32CCB36230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9CBF8E33-74FC-20C6-BA4B-6045A09DCFB0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664607F4-8BA3-1435-12A0-2555F6C76E52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4271AD43-3827-4AC3-51F9-4C7F277C4DA7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678A67CC-CA6C-1A9A-0B71-4454120285CA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74FEBF01-81BF-A5A0-3C3A-607A160BA508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4BB25A1-E6B8-355E-6CA0-169E251B0F6C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C2240F20-E356-980D-3B74-2EEED38D735F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981E63CB-E479-5662-9D4A-44E47B96BF38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4E3A1797-D5EE-8680-90A2-51B341B7A464}"/>
              </a:ext>
            </a:extLst>
          </p:cNvPr>
          <p:cNvSpPr/>
          <p:nvPr/>
        </p:nvSpPr>
        <p:spPr>
          <a:xfrm>
            <a:off x="10470040" y="4110868"/>
            <a:ext cx="1537860" cy="46115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664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0"/>
                            </p:stCondLst>
                            <p:childTnLst>
                              <p:par>
                                <p:cTn id="129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-0.11953 0.06389 C -0.14623 0.07755 -0.16107 0.09792 -0.16107 0.11945 C -0.16107 0.14352 -0.14623 0.16296 -0.11953 0.17662 L -0.00078 0.24167 " pathEditMode="relative" rAng="0" ptsTypes="AAAAA">
                                      <p:cBhvr>
                                        <p:cTn id="130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2130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3.7037E-7 L 0.11979 -0.06505 C 0.14687 -0.07893 0.1625 -0.09931 0.1625 -0.12083 C 0.1625 -0.14514 0.14687 -0.16435 0.11979 -0.17824 L -0.00078 -0.24306 " pathEditMode="relative" rAng="0" ptsTypes="AAAAA">
                                      <p:cBhvr>
                                        <p:cTn id="13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1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22" presetClass="entr" presetSubtype="8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24167 L 0.11966 0.11157 C 0.14687 0.08426 0.1625 0.04282 0.1625 0.00023 C 0.1625 -0.04815 0.14687 -0.08727 0.11966 -0.11458 L -0.00078 -0.24398 " pathEditMode="relative" rAng="0" ptsTypes="AAAAA">
                                      <p:cBhvr>
                                        <p:cTn id="16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24282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47 L -0.11993 0.12939 C -0.14662 0.15671 -0.16172 0.19768 -0.16172 0.2405 C -0.16172 0.28912 -0.14662 0.32777 -0.11993 0.35509 L -0.00078 0.48518 " pathEditMode="relative" rAng="0" ptsTypes="AAAAA">
                                      <p:cBhvr>
                                        <p:cTn id="171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000"/>
                            </p:stCondLst>
                            <p:childTnLst>
                              <p:par>
                                <p:cTn id="173" presetID="22" presetClass="entr" presetSubtype="8" repeatCount="1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6000"/>
                            </p:stCondLst>
                            <p:childTnLst>
                              <p:par>
                                <p:cTn id="1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24398 L -0.12292 -0.14676 C -0.15052 -0.12616 -0.16537 -0.09537 -0.16537 -0.06319 C -0.16537 -0.02685 -0.15052 0.00208 -0.12292 0.02269 L -0.00078 0.12037 " pathEditMode="relative" rAng="0" ptsTypes="AAAAA">
                                      <p:cBhvr>
                                        <p:cTn id="18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29" y="18218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0.00046 L 0.12057 -0.09699 C 0.14778 -0.11759 0.16328 -0.14815 0.16328 -0.18009 C 0.16328 -0.21644 0.14778 -0.24537 0.12057 -0.26597 L -0.00078 -0.36296 " pathEditMode="relative" rAng="0" ptsTypes="AAAAA">
                                      <p:cBhvr>
                                        <p:cTn id="194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-18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14" grpId="0" animBg="1"/>
      <p:bldP spid="214" grpId="1" animBg="1"/>
      <p:bldP spid="304" grpId="0" animBg="1"/>
      <p:bldP spid="304" grpId="1" animBg="1"/>
      <p:bldP spid="221" grpId="0" animBg="1"/>
      <p:bldP spid="221" grpId="1" animBg="1"/>
      <p:bldP spid="240" grpId="0"/>
      <p:bldP spid="241" grpId="0"/>
      <p:bldP spid="244" grpId="0" animBg="1"/>
      <p:bldP spid="245" grpId="0" animBg="1"/>
      <p:bldP spid="243" grpId="0"/>
      <p:bldP spid="243" grpId="1"/>
      <p:bldP spid="248" grpId="0"/>
      <p:bldP spid="248" grpId="1"/>
      <p:bldP spid="255" grpId="0"/>
      <p:bldP spid="255" grpId="1"/>
      <p:bldP spid="2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extBox 335">
            <a:extLst>
              <a:ext uri="{FF2B5EF4-FFF2-40B4-BE49-F238E27FC236}">
                <a16:creationId xmlns:a16="http://schemas.microsoft.com/office/drawing/2014/main" id="{740C050C-08D0-FA77-8664-3CD327CF03BF}"/>
              </a:ext>
            </a:extLst>
          </p:cNvPr>
          <p:cNvSpPr txBox="1"/>
          <p:nvPr/>
        </p:nvSpPr>
        <p:spPr>
          <a:xfrm>
            <a:off x="1742857" y="1623082"/>
            <a:ext cx="1412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954F72"/>
                </a:solidFill>
                <a:latin typeface="Helvetica Neue" panose="02000503000000020004"/>
              </a:rPr>
              <a:t>Unswap</a:t>
            </a:r>
            <a:endParaRPr lang="en-US" sz="2400" dirty="0">
              <a:solidFill>
                <a:srgbClr val="954F72"/>
              </a:solidFill>
              <a:latin typeface="Helvetica Neue" panose="02000503000000020004"/>
            </a:endParaRPr>
          </a:p>
        </p:txBody>
      </p: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A5A3CF8E-D0FA-022A-F02E-3BB98786B403}"/>
              </a:ext>
            </a:extLst>
          </p:cNvPr>
          <p:cNvGrpSpPr/>
          <p:nvPr/>
        </p:nvGrpSpPr>
        <p:grpSpPr>
          <a:xfrm>
            <a:off x="775268" y="2021889"/>
            <a:ext cx="561520" cy="616856"/>
            <a:chOff x="775268" y="2021889"/>
            <a:chExt cx="561520" cy="616856"/>
          </a:xfrm>
        </p:grpSpPr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E30E5B13-3CC6-60B1-0A02-4B145B34EF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02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A0E0C062-99C8-E181-48AA-2FBDC44B66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78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360C1CD2-D847-2A9C-317D-6292EE5E0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26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1" name="TextBox 330">
            <a:extLst>
              <a:ext uri="{FF2B5EF4-FFF2-40B4-BE49-F238E27FC236}">
                <a16:creationId xmlns:a16="http://schemas.microsoft.com/office/drawing/2014/main" id="{CFBCAE11-FD21-FE4B-5799-4FDED22A76FA}"/>
              </a:ext>
            </a:extLst>
          </p:cNvPr>
          <p:cNvSpPr txBox="1"/>
          <p:nvPr/>
        </p:nvSpPr>
        <p:spPr>
          <a:xfrm>
            <a:off x="2843160" y="2236881"/>
            <a:ext cx="713552" cy="24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2400" b="1" dirty="0">
                <a:solidFill>
                  <a:srgbClr val="954F72"/>
                </a:solidFill>
                <a:latin typeface="Helvetica Neue" panose="02000503000000020004"/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4167025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5932" y="2499678"/>
            <a:ext cx="3711978" cy="369185"/>
            <a:chOff x="7107683" y="4347127"/>
            <a:chExt cx="3711978" cy="369185"/>
          </a:xfrm>
          <a:solidFill>
            <a:srgbClr val="7030A0"/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C72161C9-4902-1060-D229-E91E3B0DC56F}"/>
              </a:ext>
            </a:extLst>
          </p:cNvPr>
          <p:cNvGrpSpPr/>
          <p:nvPr/>
        </p:nvGrpSpPr>
        <p:grpSpPr>
          <a:xfrm>
            <a:off x="6345932" y="4989033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24" name="Group 12" descr=" 13">
              <a:extLst>
                <a:ext uri="{FF2B5EF4-FFF2-40B4-BE49-F238E27FC236}">
                  <a16:creationId xmlns:a16="http://schemas.microsoft.com/office/drawing/2014/main" id="{80E61D6A-F9C8-730F-2974-8AC47D2A16E3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2A796731-8B13-E2D2-DE28-1F5A4B9E461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2" name="Oval 113">
                <a:extLst>
                  <a:ext uri="{FF2B5EF4-FFF2-40B4-BE49-F238E27FC236}">
                    <a16:creationId xmlns:a16="http://schemas.microsoft.com/office/drawing/2014/main" id="{6BA3EB69-A855-5A90-7304-8150C7D25F5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3" name="Oval 115">
                <a:extLst>
                  <a:ext uri="{FF2B5EF4-FFF2-40B4-BE49-F238E27FC236}">
                    <a16:creationId xmlns:a16="http://schemas.microsoft.com/office/drawing/2014/main" id="{FFD80376-54F7-5ED8-0652-5E80CB85896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4" name="Oval 117">
                <a:extLst>
                  <a:ext uri="{FF2B5EF4-FFF2-40B4-BE49-F238E27FC236}">
                    <a16:creationId xmlns:a16="http://schemas.microsoft.com/office/drawing/2014/main" id="{40334436-FCFE-8249-E881-A2038E004FC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5" name="Oval 119">
                <a:extLst>
                  <a:ext uri="{FF2B5EF4-FFF2-40B4-BE49-F238E27FC236}">
                    <a16:creationId xmlns:a16="http://schemas.microsoft.com/office/drawing/2014/main" id="{672F87C1-7D49-E295-3061-1CBB55EFB1B1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25" name="Group 12" descr=" 13">
              <a:extLst>
                <a:ext uri="{FF2B5EF4-FFF2-40B4-BE49-F238E27FC236}">
                  <a16:creationId xmlns:a16="http://schemas.microsoft.com/office/drawing/2014/main" id="{97CE104D-09C8-F09A-7800-11B31FE999B0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BAB92C57-8A1A-9BAE-7C81-BA1EACBBD36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7" name="Oval 113">
                <a:extLst>
                  <a:ext uri="{FF2B5EF4-FFF2-40B4-BE49-F238E27FC236}">
                    <a16:creationId xmlns:a16="http://schemas.microsoft.com/office/drawing/2014/main" id="{F6F020F9-5DA9-129F-7430-6CAAAF67E85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8" name="Oval 115">
                <a:extLst>
                  <a:ext uri="{FF2B5EF4-FFF2-40B4-BE49-F238E27FC236}">
                    <a16:creationId xmlns:a16="http://schemas.microsoft.com/office/drawing/2014/main" id="{54505B12-DFF7-A3E4-2C0D-9312057821D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9" name="Oval 117">
                <a:extLst>
                  <a:ext uri="{FF2B5EF4-FFF2-40B4-BE49-F238E27FC236}">
                    <a16:creationId xmlns:a16="http://schemas.microsoft.com/office/drawing/2014/main" id="{B3B691D6-C545-69D0-ECBF-7DA33B85AF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0" name="Oval 119">
                <a:extLst>
                  <a:ext uri="{FF2B5EF4-FFF2-40B4-BE49-F238E27FC236}">
                    <a16:creationId xmlns:a16="http://schemas.microsoft.com/office/drawing/2014/main" id="{AACC1686-58AC-379D-FD58-021AF38D30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364" name="Group 363">
            <a:extLst>
              <a:ext uri="{FF2B5EF4-FFF2-40B4-BE49-F238E27FC236}">
                <a16:creationId xmlns:a16="http://schemas.microsoft.com/office/drawing/2014/main" id="{3BB4F184-B78C-65D6-BC5D-18D76FE0B831}"/>
              </a:ext>
            </a:extLst>
          </p:cNvPr>
          <p:cNvGrpSpPr/>
          <p:nvPr/>
        </p:nvGrpSpPr>
        <p:grpSpPr>
          <a:xfrm>
            <a:off x="1101901" y="4589942"/>
            <a:ext cx="3515584" cy="1576234"/>
            <a:chOff x="4112076" y="2761662"/>
            <a:chExt cx="1314932" cy="742531"/>
          </a:xfrm>
          <a:solidFill>
            <a:srgbClr val="00B050"/>
          </a:solidFill>
        </p:grpSpPr>
        <p:cxnSp>
          <p:nvCxnSpPr>
            <p:cNvPr id="362" name="Straight Arrow Connector 361">
              <a:extLst>
                <a:ext uri="{FF2B5EF4-FFF2-40B4-BE49-F238E27FC236}">
                  <a16:creationId xmlns:a16="http://schemas.microsoft.com/office/drawing/2014/main" id="{1DAA503E-DDA5-35A1-9A88-8476C62DBDE6}"/>
                </a:ext>
              </a:extLst>
            </p:cNvPr>
            <p:cNvCxnSpPr>
              <a:cxnSpLocks/>
              <a:stCxn id="360" idx="0"/>
              <a:endCxn id="380" idx="3"/>
            </p:cNvCxnSpPr>
            <p:nvPr/>
          </p:nvCxnSpPr>
          <p:spPr>
            <a:xfrm flipV="1">
              <a:off x="4769542" y="2761662"/>
              <a:ext cx="98912" cy="316204"/>
            </a:xfrm>
            <a:prstGeom prst="straightConnector1">
              <a:avLst/>
            </a:prstGeom>
            <a:grpFill/>
            <a:ln w="571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16541B5E-C4B4-3497-DDBD-6DFA7D116D1C}"/>
                </a:ext>
              </a:extLst>
            </p:cNvPr>
            <p:cNvSpPr/>
            <p:nvPr/>
          </p:nvSpPr>
          <p:spPr>
            <a:xfrm>
              <a:off x="4112076" y="3077866"/>
              <a:ext cx="1314932" cy="426327"/>
            </a:xfrm>
            <a:prstGeom prst="roundRect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Latency Spike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0F91D9FE-BDD3-B385-C2D1-E64EC007155B}"/>
              </a:ext>
            </a:extLst>
          </p:cNvPr>
          <p:cNvGrpSpPr/>
          <p:nvPr/>
        </p:nvGrpSpPr>
        <p:grpSpPr>
          <a:xfrm>
            <a:off x="11170" y="5303862"/>
            <a:ext cx="6529193" cy="817538"/>
            <a:chOff x="11170" y="5303862"/>
            <a:chExt cx="6529193" cy="817538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D0241BD-1E55-3011-4DC8-DBFDE61E3E6C}"/>
                </a:ext>
              </a:extLst>
            </p:cNvPr>
            <p:cNvSpPr txBox="1"/>
            <p:nvPr/>
          </p:nvSpPr>
          <p:spPr>
            <a:xfrm>
              <a:off x="558686" y="5422592"/>
              <a:ext cx="598167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FF0000"/>
                  </a:solidFill>
                  <a:latin typeface="Helvetica Neue" panose="02000503000000020004"/>
                </a:rPr>
                <a:t>Performance Degradation</a:t>
              </a:r>
            </a:p>
          </p:txBody>
        </p:sp>
        <p:pic>
          <p:nvPicPr>
            <p:cNvPr id="29" name="Picture 10">
              <a:extLst>
                <a:ext uri="{FF2B5EF4-FFF2-40B4-BE49-F238E27FC236}">
                  <a16:creationId xmlns:a16="http://schemas.microsoft.com/office/drawing/2014/main" id="{B6DFEFB5-E0BC-0605-CBD4-DA881202F6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0" y="5303862"/>
              <a:ext cx="817538" cy="817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9" name="Title 1">
            <a:extLst>
              <a:ext uri="{FF2B5EF4-FFF2-40B4-BE49-F238E27FC236}">
                <a16:creationId xmlns:a16="http://schemas.microsoft.com/office/drawing/2014/main" id="{FDE92CB4-7312-A288-91B8-F8FE17F0AADC}"/>
              </a:ext>
            </a:extLst>
          </p:cNvPr>
          <p:cNvSpPr txBox="1">
            <a:spLocks/>
          </p:cNvSpPr>
          <p:nvPr/>
        </p:nvSpPr>
        <p:spPr>
          <a:xfrm>
            <a:off x="0" y="207814"/>
            <a:ext cx="12192000" cy="71132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>
                <a:solidFill>
                  <a:schemeClr val="tx1"/>
                </a:solidFill>
                <a:latin typeface="Helvetica Neue" panose="02000503000000020004"/>
                <a:ea typeface="Helvetica Neue" panose="02000503000000020004"/>
                <a:cs typeface="Helvetica" charset="0"/>
              </a:defRPr>
            </a:lvl1pPr>
          </a:lstStyle>
          <a:p>
            <a:r>
              <a:rPr lang="en-US" b="0" dirty="0">
                <a:solidFill>
                  <a:srgbClr val="00B050"/>
                </a:solidFill>
              </a:rPr>
              <a:t>Secure Row-Swap (SRS)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31312869-B1E6-67A8-0EB5-16D27FB2734D}"/>
              </a:ext>
            </a:extLst>
          </p:cNvPr>
          <p:cNvSpPr txBox="1"/>
          <p:nvPr/>
        </p:nvSpPr>
        <p:spPr>
          <a:xfrm>
            <a:off x="1413888" y="2236881"/>
            <a:ext cx="713552" cy="245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2400" b="1" dirty="0">
                <a:solidFill>
                  <a:srgbClr val="954F72"/>
                </a:solidFill>
                <a:latin typeface="Helvetica Neue" panose="02000503000000020004"/>
              </a:rPr>
              <a:t>…</a:t>
            </a:r>
          </a:p>
        </p:txBody>
      </p: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2F056312-B861-9C45-680B-0167F7EB4731}"/>
              </a:ext>
            </a:extLst>
          </p:cNvPr>
          <p:cNvGrpSpPr/>
          <p:nvPr/>
        </p:nvGrpSpPr>
        <p:grpSpPr>
          <a:xfrm>
            <a:off x="2204540" y="2021889"/>
            <a:ext cx="561520" cy="616856"/>
            <a:chOff x="775268" y="2021889"/>
            <a:chExt cx="561520" cy="616856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2611EFF4-410E-B4A5-36C3-23183210E6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02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D32A370D-9B02-3F1F-F987-1A500476E8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78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A57EEEE3-8DB0-FBAF-113A-64BB861178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26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CC2B30D9-2A7D-B805-F46C-D0B108F4C491}"/>
              </a:ext>
            </a:extLst>
          </p:cNvPr>
          <p:cNvGrpSpPr/>
          <p:nvPr/>
        </p:nvGrpSpPr>
        <p:grpSpPr>
          <a:xfrm>
            <a:off x="3633813" y="2021889"/>
            <a:ext cx="561520" cy="616856"/>
            <a:chOff x="775268" y="2021889"/>
            <a:chExt cx="561520" cy="616856"/>
          </a:xfrm>
        </p:grpSpPr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13230DB7-D5E1-7F1E-5BD9-64A18EECA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5602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77579B8-FA18-F6F7-CB5E-210512F8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678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48C95F6F-94E9-BBCA-9C8C-D25B287A6A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268" y="2021889"/>
              <a:ext cx="0" cy="616856"/>
            </a:xfrm>
            <a:prstGeom prst="straightConnector1">
              <a:avLst/>
            </a:prstGeom>
            <a:ln w="38100">
              <a:solidFill>
                <a:srgbClr val="954F7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74B6AF0-5F67-40E7-35DC-DED3C1DE7F16}"/>
              </a:ext>
            </a:extLst>
          </p:cNvPr>
          <p:cNvGrpSpPr/>
          <p:nvPr/>
        </p:nvGrpSpPr>
        <p:grpSpPr>
          <a:xfrm>
            <a:off x="-61757" y="1134645"/>
            <a:ext cx="5999652" cy="1963434"/>
            <a:chOff x="1144171" y="1166252"/>
            <a:chExt cx="4308346" cy="1659397"/>
          </a:xfrm>
        </p:grpSpPr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0371716E-C133-F7AB-1642-C349AF2F01A0}"/>
                </a:ext>
              </a:extLst>
            </p:cNvPr>
            <p:cNvSpPr txBox="1"/>
            <p:nvPr/>
          </p:nvSpPr>
          <p:spPr>
            <a:xfrm>
              <a:off x="4751980" y="2435473"/>
              <a:ext cx="700537" cy="3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 Neue" panose="02000503000000020004"/>
                </a:rPr>
                <a:t>Time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08887D7-FB84-7DD0-E78D-4FDF039115BC}"/>
                </a:ext>
              </a:extLst>
            </p:cNvPr>
            <p:cNvSpPr txBox="1"/>
            <p:nvPr/>
          </p:nvSpPr>
          <p:spPr>
            <a:xfrm>
              <a:off x="1144171" y="2435473"/>
              <a:ext cx="1003224" cy="3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 Neue" panose="02000503000000020004"/>
                </a:rPr>
                <a:t>Refresh</a:t>
              </a:r>
            </a:p>
          </p:txBody>
        </p: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B087DD4A-2674-8726-16CA-298E451E1B1E}"/>
                </a:ext>
              </a:extLst>
            </p:cNvPr>
            <p:cNvGrpSpPr/>
            <p:nvPr/>
          </p:nvGrpSpPr>
          <p:grpSpPr>
            <a:xfrm>
              <a:off x="1249986" y="1816112"/>
              <a:ext cx="3852263" cy="619361"/>
              <a:chOff x="800012" y="1645805"/>
              <a:chExt cx="3852263" cy="619361"/>
            </a:xfrm>
          </p:grpSpPr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978ABB56-4389-44EC-5F63-38F410F66A43}"/>
                  </a:ext>
                </a:extLst>
              </p:cNvPr>
              <p:cNvCxnSpPr>
                <a:cxnSpLocks/>
                <a:endCxn id="220" idx="0"/>
              </p:cNvCxnSpPr>
              <p:nvPr/>
            </p:nvCxnSpPr>
            <p:spPr>
              <a:xfrm>
                <a:off x="800012" y="2265166"/>
                <a:ext cx="3852263" cy="0"/>
              </a:xfrm>
              <a:prstGeom prst="straightConnector1">
                <a:avLst/>
              </a:prstGeom>
              <a:ln w="38100">
                <a:solidFill>
                  <a:srgbClr val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0796EAB0-8B40-6B9C-9DED-380323561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46587" y="1645805"/>
                <a:ext cx="0" cy="619361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C31D7420-046A-C977-CF80-8B7FA23E97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1930" y="1645805"/>
                <a:ext cx="0" cy="619361"/>
              </a:xfrm>
              <a:prstGeom prst="line">
                <a:avLst/>
              </a:prstGeom>
              <a:ln w="38100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1833B335-9BA0-4437-69C3-F20B0EAC4EFC}"/>
                </a:ext>
              </a:extLst>
            </p:cNvPr>
            <p:cNvSpPr txBox="1"/>
            <p:nvPr/>
          </p:nvSpPr>
          <p:spPr>
            <a:xfrm>
              <a:off x="3767421" y="2435473"/>
              <a:ext cx="960948" cy="3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 Neue" panose="02000503000000020004"/>
                </a:rPr>
                <a:t>Refresh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627CED3C-51B0-0A8D-55CB-2207554136CB}"/>
                </a:ext>
              </a:extLst>
            </p:cNvPr>
            <p:cNvSpPr txBox="1"/>
            <p:nvPr/>
          </p:nvSpPr>
          <p:spPr>
            <a:xfrm>
              <a:off x="1827566" y="1166252"/>
              <a:ext cx="3178667" cy="39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Helvetica Neue" panose="02000503000000020004"/>
                </a:rPr>
                <a:t>Randomized Row-Swap (RRS)</a:t>
              </a:r>
            </a:p>
          </p:txBody>
        </p:sp>
      </p:grp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9E2A36CB-181E-082E-658F-F174AB3C0C93}"/>
              </a:ext>
            </a:extLst>
          </p:cNvPr>
          <p:cNvGrpSpPr/>
          <p:nvPr/>
        </p:nvGrpSpPr>
        <p:grpSpPr>
          <a:xfrm>
            <a:off x="-61757" y="3177709"/>
            <a:ext cx="5999652" cy="1891883"/>
            <a:chOff x="-61757" y="3177709"/>
            <a:chExt cx="5999652" cy="1891883"/>
          </a:xfrm>
        </p:grpSpPr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74BA022-1449-0AEA-C943-AED514D518B5}"/>
                </a:ext>
              </a:extLst>
            </p:cNvPr>
            <p:cNvSpPr txBox="1"/>
            <p:nvPr/>
          </p:nvSpPr>
          <p:spPr>
            <a:xfrm>
              <a:off x="2964785" y="3573906"/>
              <a:ext cx="141263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>
                  <a:solidFill>
                    <a:srgbClr val="954F72"/>
                  </a:solidFill>
                  <a:latin typeface="Helvetica Neue" panose="02000503000000020004"/>
                </a:rPr>
                <a:t>Unswap</a:t>
              </a:r>
              <a:endParaRPr lang="en-US" sz="2400" dirty="0">
                <a:solidFill>
                  <a:srgbClr val="954F72"/>
                </a:solidFill>
                <a:latin typeface="Helvetica Neue" panose="02000503000000020004"/>
              </a:endParaRPr>
            </a:p>
          </p:txBody>
        </p:sp>
        <p:grpSp>
          <p:nvGrpSpPr>
            <p:cNvPr id="372" name="Group 371">
              <a:extLst>
                <a:ext uri="{FF2B5EF4-FFF2-40B4-BE49-F238E27FC236}">
                  <a16:creationId xmlns:a16="http://schemas.microsoft.com/office/drawing/2014/main" id="{43FD511E-CCB7-5665-CFA7-94FC8BC74AD3}"/>
                </a:ext>
              </a:extLst>
            </p:cNvPr>
            <p:cNvGrpSpPr/>
            <p:nvPr/>
          </p:nvGrpSpPr>
          <p:grpSpPr>
            <a:xfrm>
              <a:off x="3953763" y="4003172"/>
              <a:ext cx="241570" cy="616856"/>
              <a:chOff x="3953763" y="4003172"/>
              <a:chExt cx="241570" cy="616856"/>
            </a:xfrm>
          </p:grpSpPr>
          <p:cxnSp>
            <p:nvCxnSpPr>
              <p:cNvPr id="369" name="Straight Arrow Connector 368">
                <a:extLst>
                  <a:ext uri="{FF2B5EF4-FFF2-40B4-BE49-F238E27FC236}">
                    <a16:creationId xmlns:a16="http://schemas.microsoft.com/office/drawing/2014/main" id="{6095D815-696E-6801-21BE-23E00E4874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4548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Arrow Connector 369">
                <a:extLst>
                  <a:ext uri="{FF2B5EF4-FFF2-40B4-BE49-F238E27FC236}">
                    <a16:creationId xmlns:a16="http://schemas.microsoft.com/office/drawing/2014/main" id="{78FDA7BB-CB94-699B-2448-2503425481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333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>
                <a:extLst>
                  <a:ext uri="{FF2B5EF4-FFF2-40B4-BE49-F238E27FC236}">
                    <a16:creationId xmlns:a16="http://schemas.microsoft.com/office/drawing/2014/main" id="{A05EAD7F-D63C-7802-AB76-AE9B71E1C3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763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C3732776-2175-1D69-7F6B-1B6F604753A2}"/>
                </a:ext>
              </a:extLst>
            </p:cNvPr>
            <p:cNvGrpSpPr/>
            <p:nvPr/>
          </p:nvGrpSpPr>
          <p:grpSpPr>
            <a:xfrm>
              <a:off x="3264697" y="4003172"/>
              <a:ext cx="241570" cy="616856"/>
              <a:chOff x="3953763" y="4003172"/>
              <a:chExt cx="241570" cy="616856"/>
            </a:xfrm>
          </p:grpSpPr>
          <p:cxnSp>
            <p:nvCxnSpPr>
              <p:cNvPr id="374" name="Straight Arrow Connector 373">
                <a:extLst>
                  <a:ext uri="{FF2B5EF4-FFF2-40B4-BE49-F238E27FC236}">
                    <a16:creationId xmlns:a16="http://schemas.microsoft.com/office/drawing/2014/main" id="{84EA6B21-BEE3-F29C-10B5-1A2BB8E6B3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4548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Arrow Connector 374">
                <a:extLst>
                  <a:ext uri="{FF2B5EF4-FFF2-40B4-BE49-F238E27FC236}">
                    <a16:creationId xmlns:a16="http://schemas.microsoft.com/office/drawing/2014/main" id="{77B72043-1A92-D04B-F00A-DAC9A997C4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95333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375">
                <a:extLst>
                  <a:ext uri="{FF2B5EF4-FFF2-40B4-BE49-F238E27FC236}">
                    <a16:creationId xmlns:a16="http://schemas.microsoft.com/office/drawing/2014/main" id="{26E16491-C53A-46BD-45DD-E5F9F1C87B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53763" y="4003172"/>
                <a:ext cx="0" cy="616856"/>
              </a:xfrm>
              <a:prstGeom prst="straightConnector1">
                <a:avLst/>
              </a:prstGeom>
              <a:ln w="38100">
                <a:solidFill>
                  <a:srgbClr val="954F7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7EA2A01F-6FD0-0D69-4476-C437DCCDA6FA}"/>
                </a:ext>
              </a:extLst>
            </p:cNvPr>
            <p:cNvSpPr txBox="1"/>
            <p:nvPr/>
          </p:nvSpPr>
          <p:spPr>
            <a:xfrm>
              <a:off x="3369424" y="4226264"/>
              <a:ext cx="713552" cy="24545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30000"/>
                </a:lnSpc>
              </a:pPr>
              <a:r>
                <a:rPr lang="en-US" sz="2400" dirty="0">
                  <a:solidFill>
                    <a:srgbClr val="954F72"/>
                  </a:solidFill>
                  <a:latin typeface="Helvetica Neue" panose="02000503000000020004"/>
                </a:rPr>
                <a:t>…</a:t>
              </a:r>
            </a:p>
          </p:txBody>
        </p: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368D3FC9-2182-ED18-8829-2DC4A860C9DF}"/>
                </a:ext>
              </a:extLst>
            </p:cNvPr>
            <p:cNvGrpSpPr/>
            <p:nvPr/>
          </p:nvGrpSpPr>
          <p:grpSpPr>
            <a:xfrm>
              <a:off x="-61757" y="3177709"/>
              <a:ext cx="5999652" cy="1891883"/>
              <a:chOff x="1144171" y="1226724"/>
              <a:chExt cx="4308346" cy="1598925"/>
            </a:xfrm>
          </p:grpSpPr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D7904E1F-0966-C208-75EA-2D1538870B40}"/>
                  </a:ext>
                </a:extLst>
              </p:cNvPr>
              <p:cNvSpPr txBox="1"/>
              <p:nvPr/>
            </p:nvSpPr>
            <p:spPr>
              <a:xfrm>
                <a:off x="4751980" y="2435473"/>
                <a:ext cx="700537" cy="39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 Neue" panose="02000503000000020004"/>
                  </a:rPr>
                  <a:t>Time</a:t>
                </a:r>
              </a:p>
            </p:txBody>
          </p:sp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1D085983-BF98-064C-D932-83F09F30BAAE}"/>
                  </a:ext>
                </a:extLst>
              </p:cNvPr>
              <p:cNvSpPr txBox="1"/>
              <p:nvPr/>
            </p:nvSpPr>
            <p:spPr>
              <a:xfrm>
                <a:off x="1144171" y="2435473"/>
                <a:ext cx="1003224" cy="39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 Neue" panose="02000503000000020004"/>
                  </a:rPr>
                  <a:t>Refresh</a:t>
                </a:r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AB10768C-7F1D-D2AD-AF86-8E7DB976CA79}"/>
                  </a:ext>
                </a:extLst>
              </p:cNvPr>
              <p:cNvGrpSpPr/>
              <p:nvPr/>
            </p:nvGrpSpPr>
            <p:grpSpPr>
              <a:xfrm>
                <a:off x="1249986" y="1816112"/>
                <a:ext cx="3852263" cy="619361"/>
                <a:chOff x="800012" y="1645805"/>
                <a:chExt cx="3852263" cy="619361"/>
              </a:xfrm>
            </p:grpSpPr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3802F249-BD21-B5C1-C421-83C2D225C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46587" y="1645805"/>
                  <a:ext cx="0" cy="619361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A10E4AE3-461D-CEB4-59CF-66729EFF3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31930" y="1645805"/>
                  <a:ext cx="0" cy="619361"/>
                </a:xfrm>
                <a:prstGeom prst="line">
                  <a:avLst/>
                </a:prstGeom>
                <a:ln w="38100">
                  <a:solidFill>
                    <a:srgbClr val="0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>
                  <a:extLst>
                    <a:ext uri="{FF2B5EF4-FFF2-40B4-BE49-F238E27FC236}">
                      <a16:creationId xmlns:a16="http://schemas.microsoft.com/office/drawing/2014/main" id="{408908A8-8EA0-6C89-09E1-E78CBB8C831D}"/>
                    </a:ext>
                  </a:extLst>
                </p:cNvPr>
                <p:cNvCxnSpPr>
                  <a:cxnSpLocks/>
                  <a:endCxn id="338" idx="0"/>
                </p:cNvCxnSpPr>
                <p:nvPr/>
              </p:nvCxnSpPr>
              <p:spPr>
                <a:xfrm>
                  <a:off x="800012" y="2265166"/>
                  <a:ext cx="3852263" cy="0"/>
                </a:xfrm>
                <a:prstGeom prst="straightConnector1">
                  <a:avLst/>
                </a:prstGeom>
                <a:ln w="38100">
                  <a:solidFill>
                    <a:srgbClr val="0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74134874-33A6-181F-9999-0FF6E08CA918}"/>
                  </a:ext>
                </a:extLst>
              </p:cNvPr>
              <p:cNvSpPr txBox="1"/>
              <p:nvPr/>
            </p:nvSpPr>
            <p:spPr>
              <a:xfrm>
                <a:off x="3767421" y="2435473"/>
                <a:ext cx="960948" cy="39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 Neue" panose="02000503000000020004"/>
                  </a:rPr>
                  <a:t>Refresh</a:t>
                </a:r>
              </a:p>
            </p:txBody>
          </p:sp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6ECCEC18-9296-08BD-F328-7F3FD327AF59}"/>
                  </a:ext>
                </a:extLst>
              </p:cNvPr>
              <p:cNvSpPr txBox="1"/>
              <p:nvPr/>
            </p:nvSpPr>
            <p:spPr>
              <a:xfrm>
                <a:off x="1827566" y="1226724"/>
                <a:ext cx="2720800" cy="390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Helvetica Neue" panose="02000503000000020004"/>
                  </a:rPr>
                  <a:t>Secure Row-Swap (SRS)</a:t>
                </a:r>
              </a:p>
            </p:txBody>
          </p:sp>
        </p:grpSp>
      </p:grpSp>
      <p:sp>
        <p:nvSpPr>
          <p:cNvPr id="380" name="Oval 379">
            <a:extLst>
              <a:ext uri="{FF2B5EF4-FFF2-40B4-BE49-F238E27FC236}">
                <a16:creationId xmlns:a16="http://schemas.microsoft.com/office/drawing/2014/main" id="{B45F5410-45D8-2B7B-13AC-5C689A67865E}"/>
              </a:ext>
            </a:extLst>
          </p:cNvPr>
          <p:cNvSpPr/>
          <p:nvPr/>
        </p:nvSpPr>
        <p:spPr>
          <a:xfrm>
            <a:off x="2872460" y="3411542"/>
            <a:ext cx="1718590" cy="138058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3682AA03-856D-D279-8FEF-41F8A5E3F3A4}"/>
              </a:ext>
            </a:extLst>
          </p:cNvPr>
          <p:cNvSpPr/>
          <p:nvPr/>
        </p:nvSpPr>
        <p:spPr>
          <a:xfrm>
            <a:off x="10938439" y="251315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24E59E4E-E828-3276-AA01-66F4FDDBBCD1}"/>
              </a:ext>
            </a:extLst>
          </p:cNvPr>
          <p:cNvSpPr/>
          <p:nvPr/>
        </p:nvSpPr>
        <p:spPr>
          <a:xfrm>
            <a:off x="10570823" y="2504138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6C5C0EE-658A-DFFF-E600-0D55FC2DDE71}"/>
              </a:ext>
            </a:extLst>
          </p:cNvPr>
          <p:cNvSpPr/>
          <p:nvPr/>
        </p:nvSpPr>
        <p:spPr>
          <a:xfrm>
            <a:off x="10565386" y="5022893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0B2B3C7C-24D7-59BC-6BA6-1F0C64C68626}"/>
              </a:ext>
            </a:extLst>
          </p:cNvPr>
          <p:cNvSpPr/>
          <p:nvPr/>
        </p:nvSpPr>
        <p:spPr>
          <a:xfrm>
            <a:off x="10625383" y="2507617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FE3BA5F0-0AB1-42A2-23E5-8B7B4E7F8123}"/>
              </a:ext>
            </a:extLst>
          </p:cNvPr>
          <p:cNvSpPr/>
          <p:nvPr/>
        </p:nvSpPr>
        <p:spPr>
          <a:xfrm>
            <a:off x="10937552" y="585910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49B04F43-8467-8E4D-3AEC-134B296C2A2C}"/>
              </a:ext>
            </a:extLst>
          </p:cNvPr>
          <p:cNvSpPr/>
          <p:nvPr/>
        </p:nvSpPr>
        <p:spPr>
          <a:xfrm>
            <a:off x="10573324" y="5853233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A5871BAC-9106-A271-8071-20313AE3DC88}"/>
              </a:ext>
            </a:extLst>
          </p:cNvPr>
          <p:cNvSpPr/>
          <p:nvPr/>
        </p:nvSpPr>
        <p:spPr>
          <a:xfrm>
            <a:off x="10899313" y="419068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9CAB229B-D2B6-7763-7E85-A771CE9CCC1E}"/>
              </a:ext>
            </a:extLst>
          </p:cNvPr>
          <p:cNvSpPr/>
          <p:nvPr/>
        </p:nvSpPr>
        <p:spPr>
          <a:xfrm>
            <a:off x="10561019" y="4189926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318EE874-F13B-6A38-69B0-5BEC725A845F}"/>
              </a:ext>
            </a:extLst>
          </p:cNvPr>
          <p:cNvSpPr/>
          <p:nvPr/>
        </p:nvSpPr>
        <p:spPr>
          <a:xfrm>
            <a:off x="10630846" y="5864974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2406DA72-7E6D-B545-ED15-FE8198EA2CC9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F46975E3-E0DD-5DE4-E8F1-870A269F0F0D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FBC495D8-90D9-2C4D-2668-18EFE500546F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B3104E0F-2ED6-42C5-D74F-AEF2274FAC70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FE51DC20-731C-2691-F9E5-D184C52F78FA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60D5B327-FC6E-BCE5-538D-E5D0A0D45095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24918478-5F7D-2135-0215-4FFD70CA36C9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6DDB2A3F-BCFB-8BD5-E2EA-FEBE4DED241F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2CB73ACD-E1A5-2FB0-37FF-1022BB956E42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E33648EC-54EB-8713-353B-53E05BCD90E3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E833E46-9DB3-AE73-86CE-D4DEDB38A80A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AB74E29D-C02A-CAA2-9249-952E0EC6BC69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5D556BB-B7AA-54B8-E0AB-202C7E180CE5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3950E2C4-B5FB-7898-8110-B7673F9ACC76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02132FAA-FB06-1C7D-71B5-1EC8AB87DB2E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22031A70-E5CD-E673-D181-03D03C303648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96BEAC68-BD6C-A96C-6087-E7BFA0441221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2A19E9DC-41DD-980C-23F0-9A3ACB451728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A2CDBA6-9CD6-2BF2-C63B-BDE6886CFFFF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200F8064-6D03-F2AD-746D-2290AF4F9723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7752AA47-8196-983A-6C67-097EC39ECA8B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D560613-E770-5807-2149-684AFF970524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4E2D94D-6EDE-0612-EC4B-374D12145D8D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CEA1DB3-9FA9-6BFA-5F91-F8E0F9D47243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F00FDA4D-F9C7-7D59-4D0A-84964D67D428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B18105A2-42CE-7A38-BD24-66DAB458A7DC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8" name="Rectangle 417">
            <a:extLst>
              <a:ext uri="{FF2B5EF4-FFF2-40B4-BE49-F238E27FC236}">
                <a16:creationId xmlns:a16="http://schemas.microsoft.com/office/drawing/2014/main" id="{69114FFF-FA60-B788-5620-2034CA38ED1A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2281963C-65CD-BE3D-647C-EFE017CE2F28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1AADB82-5426-C0E4-8B31-B1A75A3E0582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9441925-059E-7962-D517-CC9E5ED75AEF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440DDD0B-EA11-3A77-1EDD-CA6432E746A5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5233A858-FDE5-6C12-C3DC-CC34CE4330F1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7B8F4BBB-52F0-28AB-F0C3-05BF0AC2000D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941E3A8D-9BC8-66EC-B85F-02DA69ED7BB1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F64C51B5-6CED-F423-EED4-6E20DCF7FE0B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B35ACB96-9E09-4CE4-501B-FB7670AB267B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2D24F7CD-7139-3F9D-1392-7E700C066858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6B4665EF-10D6-3931-D71E-C34D5846D862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F29346BD-CAF6-B6F5-22C5-E6918943B0F8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18E38B6-BFE7-FA9A-AE50-487EC27F9AB6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889E8636-BC29-CD0F-E4BF-B92BA0C653E2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875247EC-1D38-69D3-5A5A-5A7AC4D7184B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58D55C07-90BF-27EB-B404-ED83939B50DC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FEAFCB83-990C-5CE3-CB1B-89223E5E0D76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D2403705-54B2-7555-1FC0-B3A1F0DD3324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F5246645-BD9F-3654-ABBF-1A2AB6A84674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1050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1.85185E-6 L -0.12526 -0.03218 C -0.15365 -0.03889 -0.1694 -0.04908 -0.1694 -0.05972 C -0.1694 -0.07153 -0.15365 -0.08125 -0.12526 -0.08796 L 0.00052 -0.11991 " pathEditMode="relative" rAng="0" ptsTypes="AAAAA">
                                      <p:cBhvr>
                                        <p:cTn id="16" dur="1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-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7.40741E-7 L -0.12526 0.06482 C -0.15365 0.07847 -0.1694 0.09884 -0.1694 0.12037 C -0.1694 0.14445 -0.15365 0.16389 -0.12526 0.17755 L 0.00052 0.24259 " pathEditMode="relative" rAng="0" ptsTypes="AAAAA">
                                      <p:cBhvr>
                                        <p:cTn id="1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046 L -0.12526 -0.13009 C -0.15365 -0.15764 -0.1694 -0.19861 -0.1694 -0.24143 C -0.1694 -0.29028 -0.15365 -0.32893 -0.12526 -0.35648 L 0.00052 -0.48681 " pathEditMode="relative" rAng="0" ptsTypes="AAAAA">
                                      <p:cBhvr>
                                        <p:cTn id="22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-2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5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81481E-6 L -0.12591 0.09746 C -0.1543 0.11806 -0.16992 0.14885 -0.16992 0.18079 C -0.16992 0.21737 -0.1543 0.2463 -0.12591 0.2669 L 2.91667E-6 0.36459 " pathEditMode="relative" rAng="0" ptsTypes="AAAAA">
                                      <p:cBhvr>
                                        <p:cTn id="25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03" y="18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Secure Row-Swap (SRS)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81764D-62E6-5080-100E-44842B0681CA}"/>
              </a:ext>
            </a:extLst>
          </p:cNvPr>
          <p:cNvGrpSpPr/>
          <p:nvPr/>
        </p:nvGrpSpPr>
        <p:grpSpPr>
          <a:xfrm>
            <a:off x="2783739" y="5670273"/>
            <a:ext cx="6740271" cy="837604"/>
            <a:chOff x="3693074" y="5245173"/>
            <a:chExt cx="6740271" cy="837604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EDC1A49A-9541-E477-01D9-D02884CCF973}"/>
                </a:ext>
              </a:extLst>
            </p:cNvPr>
            <p:cNvSpPr txBox="1"/>
            <p:nvPr/>
          </p:nvSpPr>
          <p:spPr>
            <a:xfrm>
              <a:off x="4678263" y="5371588"/>
              <a:ext cx="575508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No Performance Overhead</a:t>
              </a:r>
            </a:p>
          </p:txBody>
        </p:sp>
        <p:pic>
          <p:nvPicPr>
            <p:cNvPr id="298" name="Picture 8">
              <a:extLst>
                <a:ext uri="{FF2B5EF4-FFF2-40B4-BE49-F238E27FC236}">
                  <a16:creationId xmlns:a16="http://schemas.microsoft.com/office/drawing/2014/main" id="{9E07022A-2FBB-EB21-3F42-77DA3094B2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074" y="5245173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9" name="TextBox 298">
            <a:extLst>
              <a:ext uri="{FF2B5EF4-FFF2-40B4-BE49-F238E27FC236}">
                <a16:creationId xmlns:a16="http://schemas.microsoft.com/office/drawing/2014/main" id="{68D79DC4-5A62-C621-B2C2-F54A88775400}"/>
              </a:ext>
            </a:extLst>
          </p:cNvPr>
          <p:cNvSpPr txBox="1"/>
          <p:nvPr/>
        </p:nvSpPr>
        <p:spPr>
          <a:xfrm>
            <a:off x="84767" y="998111"/>
            <a:ext cx="120224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Key Idea: </a:t>
            </a:r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Delay </a:t>
            </a:r>
            <a:r>
              <a:rPr lang="en-US" sz="3400" dirty="0" err="1">
                <a:solidFill>
                  <a:srgbClr val="00B050"/>
                </a:solidFill>
                <a:latin typeface="Helvetica Neue" panose="02000503000000020004"/>
              </a:rPr>
              <a:t>unswaps</a:t>
            </a:r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 using two separate tables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1D5232E-39E4-2A51-D8EE-287D63AE8289}"/>
              </a:ext>
            </a:extLst>
          </p:cNvPr>
          <p:cNvSpPr txBox="1"/>
          <p:nvPr/>
        </p:nvSpPr>
        <p:spPr>
          <a:xfrm>
            <a:off x="11369918" y="3405899"/>
            <a:ext cx="89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Time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8C5E09D-CA11-FBDE-DAC1-29F56DC77879}"/>
              </a:ext>
            </a:extLst>
          </p:cNvPr>
          <p:cNvCxnSpPr>
            <a:cxnSpLocks/>
          </p:cNvCxnSpPr>
          <p:nvPr/>
        </p:nvCxnSpPr>
        <p:spPr>
          <a:xfrm>
            <a:off x="874421" y="3424313"/>
            <a:ext cx="11139236" cy="0"/>
          </a:xfrm>
          <a:prstGeom prst="straightConnector1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D513BC17-672E-2540-AFFF-E8DAA9730775}"/>
              </a:ext>
            </a:extLst>
          </p:cNvPr>
          <p:cNvSpPr txBox="1"/>
          <p:nvPr/>
        </p:nvSpPr>
        <p:spPr>
          <a:xfrm>
            <a:off x="210980" y="4453432"/>
            <a:ext cx="1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Refresh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BDC6970-404B-3BFE-9749-235B9E6D8955}"/>
              </a:ext>
            </a:extLst>
          </p:cNvPr>
          <p:cNvCxnSpPr>
            <a:cxnSpLocks/>
          </p:cNvCxnSpPr>
          <p:nvPr/>
        </p:nvCxnSpPr>
        <p:spPr>
          <a:xfrm>
            <a:off x="876332" y="2230618"/>
            <a:ext cx="0" cy="22941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xtBox 299">
            <a:extLst>
              <a:ext uri="{FF2B5EF4-FFF2-40B4-BE49-F238E27FC236}">
                <a16:creationId xmlns:a16="http://schemas.microsoft.com/office/drawing/2014/main" id="{CE313227-7B2F-1B2C-B36F-DB2BD5A69D47}"/>
              </a:ext>
            </a:extLst>
          </p:cNvPr>
          <p:cNvSpPr txBox="1"/>
          <p:nvPr/>
        </p:nvSpPr>
        <p:spPr>
          <a:xfrm>
            <a:off x="1430974" y="2967335"/>
            <a:ext cx="1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Epoch 1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F520E3E5-83EF-F506-E219-E16913D2E6D9}"/>
              </a:ext>
            </a:extLst>
          </p:cNvPr>
          <p:cNvSpPr/>
          <p:nvPr/>
        </p:nvSpPr>
        <p:spPr>
          <a:xfrm>
            <a:off x="989346" y="2595716"/>
            <a:ext cx="2253227" cy="35575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0" name="Left Brace 339">
            <a:extLst>
              <a:ext uri="{FF2B5EF4-FFF2-40B4-BE49-F238E27FC236}">
                <a16:creationId xmlns:a16="http://schemas.microsoft.com/office/drawing/2014/main" id="{C0921761-23AE-81B1-3EA2-FBB4181D32D4}"/>
              </a:ext>
            </a:extLst>
          </p:cNvPr>
          <p:cNvSpPr/>
          <p:nvPr/>
        </p:nvSpPr>
        <p:spPr>
          <a:xfrm rot="5400000">
            <a:off x="4499751" y="1304929"/>
            <a:ext cx="286052" cy="2277182"/>
          </a:xfrm>
          <a:prstGeom prst="leftBrace">
            <a:avLst/>
          </a:prstGeom>
          <a:ln w="57150">
            <a:solidFill>
              <a:srgbClr val="021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217BA"/>
                </a:solidFill>
              </a:ln>
              <a:latin typeface="Helvetica Neue" panose="02000503000000020004"/>
            </a:endParaRP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02C7ED1-7428-5493-ED93-84953EA8CEF6}"/>
              </a:ext>
            </a:extLst>
          </p:cNvPr>
          <p:cNvSpPr txBox="1"/>
          <p:nvPr/>
        </p:nvSpPr>
        <p:spPr>
          <a:xfrm>
            <a:off x="3447491" y="1562406"/>
            <a:ext cx="2471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" panose="02000503000000020004"/>
              </a:rPr>
              <a:t>Unswap</a:t>
            </a:r>
            <a:r>
              <a:rPr lang="en-US" sz="2400" dirty="0">
                <a:latin typeface="Helvetica Neue" panose="02000503000000020004"/>
              </a:rPr>
              <a:t> Rows in Epoch 1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A214FE2-F905-7C5C-FF99-508F4C4F8F11}"/>
              </a:ext>
            </a:extLst>
          </p:cNvPr>
          <p:cNvSpPr txBox="1"/>
          <p:nvPr/>
        </p:nvSpPr>
        <p:spPr>
          <a:xfrm>
            <a:off x="5971408" y="1548784"/>
            <a:ext cx="239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" panose="02000503000000020004"/>
              </a:rPr>
              <a:t>Unswap</a:t>
            </a:r>
            <a:r>
              <a:rPr lang="en-US" sz="2400" dirty="0">
                <a:latin typeface="Helvetica Neue" panose="02000503000000020004"/>
              </a:rPr>
              <a:t> Rows in Epoch 2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B3E1112F-0240-3F4D-8ECC-899785D9D0C7}"/>
              </a:ext>
            </a:extLst>
          </p:cNvPr>
          <p:cNvSpPr txBox="1"/>
          <p:nvPr/>
        </p:nvSpPr>
        <p:spPr>
          <a:xfrm>
            <a:off x="-182672" y="2356893"/>
            <a:ext cx="1169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Odd Table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3F013FB-2540-84DE-71FE-0D846F71A259}"/>
              </a:ext>
            </a:extLst>
          </p:cNvPr>
          <p:cNvSpPr txBox="1"/>
          <p:nvPr/>
        </p:nvSpPr>
        <p:spPr>
          <a:xfrm>
            <a:off x="-61895" y="3586624"/>
            <a:ext cx="916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Even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687430-3937-5D89-F2A7-4F9389E50F56}"/>
              </a:ext>
            </a:extLst>
          </p:cNvPr>
          <p:cNvSpPr txBox="1"/>
          <p:nvPr/>
        </p:nvSpPr>
        <p:spPr>
          <a:xfrm>
            <a:off x="2716356" y="4453432"/>
            <a:ext cx="1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Refresh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44D8BE-0A60-2A69-61D0-A7C264392927}"/>
              </a:ext>
            </a:extLst>
          </p:cNvPr>
          <p:cNvCxnSpPr>
            <a:cxnSpLocks/>
          </p:cNvCxnSpPr>
          <p:nvPr/>
        </p:nvCxnSpPr>
        <p:spPr>
          <a:xfrm>
            <a:off x="3381708" y="2230618"/>
            <a:ext cx="0" cy="22941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0FC34-066E-5422-F996-E401292438DD}"/>
              </a:ext>
            </a:extLst>
          </p:cNvPr>
          <p:cNvSpPr txBox="1"/>
          <p:nvPr/>
        </p:nvSpPr>
        <p:spPr>
          <a:xfrm>
            <a:off x="5216949" y="4453432"/>
            <a:ext cx="1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Refresh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E300E1B-60BA-750D-1063-122D312E83C3}"/>
              </a:ext>
            </a:extLst>
          </p:cNvPr>
          <p:cNvCxnSpPr>
            <a:cxnSpLocks/>
          </p:cNvCxnSpPr>
          <p:nvPr/>
        </p:nvCxnSpPr>
        <p:spPr>
          <a:xfrm>
            <a:off x="5882301" y="2230618"/>
            <a:ext cx="0" cy="22941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286EFA6-C544-1AAB-50C8-BD1294499B23}"/>
              </a:ext>
            </a:extLst>
          </p:cNvPr>
          <p:cNvSpPr txBox="1"/>
          <p:nvPr/>
        </p:nvSpPr>
        <p:spPr>
          <a:xfrm>
            <a:off x="7717542" y="4453432"/>
            <a:ext cx="1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Refresh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8D9E3F-50B3-7C56-0A50-848C490C178D}"/>
              </a:ext>
            </a:extLst>
          </p:cNvPr>
          <p:cNvCxnSpPr>
            <a:cxnSpLocks/>
          </p:cNvCxnSpPr>
          <p:nvPr/>
        </p:nvCxnSpPr>
        <p:spPr>
          <a:xfrm>
            <a:off x="8382894" y="2230618"/>
            <a:ext cx="0" cy="22941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4BA2BBF-3BDB-8B15-4BA2-B90D7EF588F2}"/>
              </a:ext>
            </a:extLst>
          </p:cNvPr>
          <p:cNvSpPr txBox="1"/>
          <p:nvPr/>
        </p:nvSpPr>
        <p:spPr>
          <a:xfrm>
            <a:off x="10218135" y="4453432"/>
            <a:ext cx="132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Refresh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ED84BE8-647F-EA4B-D32B-57F0F47E7586}"/>
              </a:ext>
            </a:extLst>
          </p:cNvPr>
          <p:cNvCxnSpPr>
            <a:cxnSpLocks/>
          </p:cNvCxnSpPr>
          <p:nvPr/>
        </p:nvCxnSpPr>
        <p:spPr>
          <a:xfrm>
            <a:off x="10883487" y="2230618"/>
            <a:ext cx="0" cy="2294187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95BD939-360C-0595-60F0-9F6BDC4DA6E4}"/>
              </a:ext>
            </a:extLst>
          </p:cNvPr>
          <p:cNvSpPr/>
          <p:nvPr/>
        </p:nvSpPr>
        <p:spPr>
          <a:xfrm>
            <a:off x="989346" y="3824248"/>
            <a:ext cx="2253227" cy="355751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A0D24D-A9AC-3BF8-9923-5FB24ACBF507}"/>
              </a:ext>
            </a:extLst>
          </p:cNvPr>
          <p:cNvSpPr txBox="1"/>
          <p:nvPr/>
        </p:nvSpPr>
        <p:spPr>
          <a:xfrm>
            <a:off x="3950109" y="2967335"/>
            <a:ext cx="1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Epoch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FD7352-FC6A-3C67-8766-7A39143C27F5}"/>
              </a:ext>
            </a:extLst>
          </p:cNvPr>
          <p:cNvSpPr/>
          <p:nvPr/>
        </p:nvSpPr>
        <p:spPr>
          <a:xfrm>
            <a:off x="3508481" y="2595716"/>
            <a:ext cx="2253227" cy="355751"/>
          </a:xfrm>
          <a:prstGeom prst="rect">
            <a:avLst/>
          </a:prstGeom>
          <a:solidFill>
            <a:srgbClr val="954F7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56A343-407E-3448-3ADB-27EDF22E4296}"/>
              </a:ext>
            </a:extLst>
          </p:cNvPr>
          <p:cNvSpPr/>
          <p:nvPr/>
        </p:nvSpPr>
        <p:spPr>
          <a:xfrm>
            <a:off x="3508481" y="3824248"/>
            <a:ext cx="2253227" cy="35575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EC5544-CF5B-ECDE-CE1C-C787A4B9EABC}"/>
              </a:ext>
            </a:extLst>
          </p:cNvPr>
          <p:cNvSpPr txBox="1"/>
          <p:nvPr/>
        </p:nvSpPr>
        <p:spPr>
          <a:xfrm>
            <a:off x="6481037" y="2967335"/>
            <a:ext cx="1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Epoch 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105939-B807-8658-A6AE-0DC67AEBAC34}"/>
              </a:ext>
            </a:extLst>
          </p:cNvPr>
          <p:cNvSpPr/>
          <p:nvPr/>
        </p:nvSpPr>
        <p:spPr>
          <a:xfrm>
            <a:off x="6039409" y="2595716"/>
            <a:ext cx="2253227" cy="35575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B9598E-02F9-13EB-40C9-17E598073A4C}"/>
              </a:ext>
            </a:extLst>
          </p:cNvPr>
          <p:cNvSpPr/>
          <p:nvPr/>
        </p:nvSpPr>
        <p:spPr>
          <a:xfrm>
            <a:off x="6039409" y="3824248"/>
            <a:ext cx="2253227" cy="355751"/>
          </a:xfrm>
          <a:prstGeom prst="rect">
            <a:avLst/>
          </a:prstGeom>
          <a:solidFill>
            <a:srgbClr val="954F7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5DD9F0F-DEF4-71E4-0435-D0EFA9409290}"/>
              </a:ext>
            </a:extLst>
          </p:cNvPr>
          <p:cNvSpPr txBox="1"/>
          <p:nvPr/>
        </p:nvSpPr>
        <p:spPr>
          <a:xfrm>
            <a:off x="8948205" y="2967335"/>
            <a:ext cx="1326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Neue" panose="02000503000000020004"/>
              </a:rPr>
              <a:t>Epoch 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7FAC730-FCF8-4861-27DC-BBBDC40C3C67}"/>
              </a:ext>
            </a:extLst>
          </p:cNvPr>
          <p:cNvSpPr/>
          <p:nvPr/>
        </p:nvSpPr>
        <p:spPr>
          <a:xfrm>
            <a:off x="8506577" y="2595716"/>
            <a:ext cx="2253227" cy="355751"/>
          </a:xfrm>
          <a:prstGeom prst="rect">
            <a:avLst/>
          </a:prstGeom>
          <a:solidFill>
            <a:srgbClr val="954F7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7D84F4-76BA-63D4-78F5-554C52B80AD1}"/>
              </a:ext>
            </a:extLst>
          </p:cNvPr>
          <p:cNvSpPr/>
          <p:nvPr/>
        </p:nvSpPr>
        <p:spPr>
          <a:xfrm>
            <a:off x="8506577" y="3824248"/>
            <a:ext cx="2253227" cy="355751"/>
          </a:xfrm>
          <a:prstGeom prst="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B7D8DFC8-ADDE-8A0C-215C-3475AF31F342}"/>
              </a:ext>
            </a:extLst>
          </p:cNvPr>
          <p:cNvSpPr/>
          <p:nvPr/>
        </p:nvSpPr>
        <p:spPr>
          <a:xfrm rot="5400000">
            <a:off x="7026622" y="1304929"/>
            <a:ext cx="286052" cy="2277182"/>
          </a:xfrm>
          <a:prstGeom prst="leftBrace">
            <a:avLst/>
          </a:prstGeom>
          <a:ln w="57150">
            <a:solidFill>
              <a:srgbClr val="021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217BA"/>
                </a:solidFill>
              </a:ln>
              <a:latin typeface="Helvetica Neue" panose="0200050300000002000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149BF5-87F5-0F40-0479-D74347C1ED1F}"/>
              </a:ext>
            </a:extLst>
          </p:cNvPr>
          <p:cNvSpPr txBox="1"/>
          <p:nvPr/>
        </p:nvSpPr>
        <p:spPr>
          <a:xfrm>
            <a:off x="8442542" y="1548784"/>
            <a:ext cx="2396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 Neue" panose="02000503000000020004"/>
              </a:rPr>
              <a:t>Unswap</a:t>
            </a:r>
            <a:r>
              <a:rPr lang="en-US" sz="2400" dirty="0">
                <a:latin typeface="Helvetica Neue" panose="02000503000000020004"/>
              </a:rPr>
              <a:t> Rows in Epoch 3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482B472A-4044-DE6E-C5BA-0243CD568BCF}"/>
              </a:ext>
            </a:extLst>
          </p:cNvPr>
          <p:cNvSpPr/>
          <p:nvPr/>
        </p:nvSpPr>
        <p:spPr>
          <a:xfrm rot="5400000">
            <a:off x="9497756" y="1304929"/>
            <a:ext cx="286052" cy="2277182"/>
          </a:xfrm>
          <a:prstGeom prst="leftBrace">
            <a:avLst/>
          </a:prstGeom>
          <a:ln w="57150">
            <a:solidFill>
              <a:srgbClr val="021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rgbClr val="0217BA"/>
                </a:solidFill>
              </a:ln>
              <a:latin typeface="Helvetica Neue" panose="02000503000000020004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06B991-7151-E0F9-D891-41E1CA0F8FAD}"/>
              </a:ext>
            </a:extLst>
          </p:cNvPr>
          <p:cNvGrpSpPr/>
          <p:nvPr/>
        </p:nvGrpSpPr>
        <p:grpSpPr>
          <a:xfrm>
            <a:off x="2498319" y="4939267"/>
            <a:ext cx="8498232" cy="478300"/>
            <a:chOff x="1994696" y="5046642"/>
            <a:chExt cx="8498232" cy="47830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9B580F6-9540-631D-640A-D500CB157F09}"/>
                </a:ext>
              </a:extLst>
            </p:cNvPr>
            <p:cNvGrpSpPr/>
            <p:nvPr/>
          </p:nvGrpSpPr>
          <p:grpSpPr>
            <a:xfrm>
              <a:off x="3823032" y="5046642"/>
              <a:ext cx="3965479" cy="461665"/>
              <a:chOff x="3552665" y="5046642"/>
              <a:chExt cx="3965479" cy="461665"/>
            </a:xfrm>
          </p:grpSpPr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FF4670F-84D8-E33A-871A-4529226E1617}"/>
                  </a:ext>
                </a:extLst>
              </p:cNvPr>
              <p:cNvSpPr txBox="1"/>
              <p:nvPr/>
            </p:nvSpPr>
            <p:spPr>
              <a:xfrm>
                <a:off x="3883891" y="5046642"/>
                <a:ext cx="36342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 Neue" panose="02000503000000020004"/>
                  </a:rPr>
                  <a:t>Storing General Mapping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F6F50DB-3711-D8D7-9CD1-6B8DE1EBAB9B}"/>
                  </a:ext>
                </a:extLst>
              </p:cNvPr>
              <p:cNvSpPr/>
              <p:nvPr/>
            </p:nvSpPr>
            <p:spPr>
              <a:xfrm>
                <a:off x="3552665" y="5099598"/>
                <a:ext cx="350125" cy="355751"/>
              </a:xfrm>
              <a:prstGeom prst="rect">
                <a:avLst/>
              </a:prstGeom>
              <a:solidFill>
                <a:srgbClr val="00B05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2BBF759-75A6-958C-B9B5-84DC7E36D268}"/>
                </a:ext>
              </a:extLst>
            </p:cNvPr>
            <p:cNvGrpSpPr/>
            <p:nvPr/>
          </p:nvGrpSpPr>
          <p:grpSpPr>
            <a:xfrm>
              <a:off x="1994696" y="5049839"/>
              <a:ext cx="1063804" cy="461665"/>
              <a:chOff x="1994696" y="5049839"/>
              <a:chExt cx="1063804" cy="461665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CA60C739-AC49-338B-ABEF-C140DB94553E}"/>
                  </a:ext>
                </a:extLst>
              </p:cNvPr>
              <p:cNvSpPr txBox="1"/>
              <p:nvPr/>
            </p:nvSpPr>
            <p:spPr>
              <a:xfrm>
                <a:off x="2344821" y="5049839"/>
                <a:ext cx="7136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 Neue" panose="02000503000000020004"/>
                  </a:rPr>
                  <a:t>Idle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C13A80D-8FF2-FA89-45FF-47FD88F397FE}"/>
                  </a:ext>
                </a:extLst>
              </p:cNvPr>
              <p:cNvSpPr/>
              <p:nvPr/>
            </p:nvSpPr>
            <p:spPr>
              <a:xfrm>
                <a:off x="1994696" y="5099598"/>
                <a:ext cx="350125" cy="35575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2294962-38C2-27F6-C22F-FFAD59BE987A}"/>
                </a:ext>
              </a:extLst>
            </p:cNvPr>
            <p:cNvGrpSpPr/>
            <p:nvPr/>
          </p:nvGrpSpPr>
          <p:grpSpPr>
            <a:xfrm>
              <a:off x="8156452" y="5063277"/>
              <a:ext cx="2336476" cy="461665"/>
              <a:chOff x="8156452" y="5063277"/>
              <a:chExt cx="2336476" cy="461665"/>
            </a:xfrm>
          </p:grpSpPr>
          <p:sp>
            <p:nvSpPr>
              <p:cNvPr id="358" name="TextBox 357">
                <a:extLst>
                  <a:ext uri="{FF2B5EF4-FFF2-40B4-BE49-F238E27FC236}">
                    <a16:creationId xmlns:a16="http://schemas.microsoft.com/office/drawing/2014/main" id="{4CC41167-CC24-9032-365C-CA8F3707C937}"/>
                  </a:ext>
                </a:extLst>
              </p:cNvPr>
              <p:cNvSpPr txBox="1"/>
              <p:nvPr/>
            </p:nvSpPr>
            <p:spPr>
              <a:xfrm>
                <a:off x="8561973" y="5063277"/>
                <a:ext cx="1930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 Neue" panose="02000503000000020004"/>
                  </a:rPr>
                  <a:t>For </a:t>
                </a:r>
                <a:r>
                  <a:rPr lang="en-US" sz="2400" dirty="0" err="1">
                    <a:latin typeface="Helvetica Neue" panose="02000503000000020004"/>
                  </a:rPr>
                  <a:t>Unswap</a:t>
                </a:r>
                <a:endParaRPr lang="en-US" sz="2400" dirty="0">
                  <a:latin typeface="Helvetica Neue" panose="02000503000000020004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15C32E2-8226-2C89-BC19-7E2DBFA47B8F}"/>
                  </a:ext>
                </a:extLst>
              </p:cNvPr>
              <p:cNvSpPr/>
              <p:nvPr/>
            </p:nvSpPr>
            <p:spPr>
              <a:xfrm>
                <a:off x="8156452" y="5099598"/>
                <a:ext cx="350125" cy="355751"/>
              </a:xfrm>
              <a:prstGeom prst="rect">
                <a:avLst/>
              </a:prstGeom>
              <a:solidFill>
                <a:srgbClr val="954F7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9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/>
      <p:bldP spid="312" grpId="0" animBg="1"/>
      <p:bldP spid="340" grpId="0" animBg="1"/>
      <p:bldP spid="342" grpId="0"/>
      <p:bldP spid="346" grpId="0"/>
      <p:bldP spid="348" grpId="0"/>
      <p:bldP spid="349" grpId="0"/>
      <p:bldP spid="29" grpId="0" animBg="1"/>
      <p:bldP spid="31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/>
      <p:bldP spid="4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7DBD9-4D41-4BD1-16E3-30FE88899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20339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Implementation  of Secure Row-Swap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40A37-8C65-66CD-8D8D-0FFF22B5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7" name="Rounded Rectangle 55">
            <a:extLst>
              <a:ext uri="{FF2B5EF4-FFF2-40B4-BE49-F238E27FC236}">
                <a16:creationId xmlns:a16="http://schemas.microsoft.com/office/drawing/2014/main" id="{65DDFC0F-8014-E189-A106-10765F098540}"/>
              </a:ext>
            </a:extLst>
          </p:cNvPr>
          <p:cNvSpPr/>
          <p:nvPr/>
        </p:nvSpPr>
        <p:spPr>
          <a:xfrm>
            <a:off x="2405780" y="1013163"/>
            <a:ext cx="3199222" cy="4526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206CA1-8932-50B8-AC42-965060AF546F}"/>
              </a:ext>
            </a:extLst>
          </p:cNvPr>
          <p:cNvSpPr txBox="1"/>
          <p:nvPr/>
        </p:nvSpPr>
        <p:spPr>
          <a:xfrm>
            <a:off x="2152115" y="5467555"/>
            <a:ext cx="3754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Memory Controller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E5A33F-FD0A-0541-CF86-0C172D601E71}"/>
              </a:ext>
            </a:extLst>
          </p:cNvPr>
          <p:cNvSpPr txBox="1"/>
          <p:nvPr/>
        </p:nvSpPr>
        <p:spPr>
          <a:xfrm>
            <a:off x="9028047" y="5538741"/>
            <a:ext cx="1620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DRAM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4A1A1D-C09A-0510-8072-6837D6F47166}"/>
              </a:ext>
            </a:extLst>
          </p:cNvPr>
          <p:cNvSpPr/>
          <p:nvPr/>
        </p:nvSpPr>
        <p:spPr>
          <a:xfrm>
            <a:off x="2526420" y="4401282"/>
            <a:ext cx="2856913" cy="924414"/>
          </a:xfrm>
          <a:prstGeom prst="rect">
            <a:avLst/>
          </a:prstGeom>
          <a:solidFill>
            <a:srgbClr val="E7AE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Place-Back Buffer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7C65D7B-9284-F804-4C53-3F445182A88B}"/>
              </a:ext>
            </a:extLst>
          </p:cNvPr>
          <p:cNvSpPr/>
          <p:nvPr/>
        </p:nvSpPr>
        <p:spPr>
          <a:xfrm>
            <a:off x="2526420" y="3276324"/>
            <a:ext cx="2856913" cy="9893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Tracker</a:t>
            </a:r>
          </a:p>
        </p:txBody>
      </p:sp>
      <p:sp>
        <p:nvSpPr>
          <p:cNvPr id="5" name="Rounded Rectangle 55">
            <a:extLst>
              <a:ext uri="{FF2B5EF4-FFF2-40B4-BE49-F238E27FC236}">
                <a16:creationId xmlns:a16="http://schemas.microsoft.com/office/drawing/2014/main" id="{2AED64A6-8001-6879-5140-0D9548FDC884}"/>
              </a:ext>
            </a:extLst>
          </p:cNvPr>
          <p:cNvSpPr/>
          <p:nvPr/>
        </p:nvSpPr>
        <p:spPr>
          <a:xfrm>
            <a:off x="7421880" y="1013163"/>
            <a:ext cx="4583843" cy="45263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10" name="Group 186">
            <a:extLst>
              <a:ext uri="{FF2B5EF4-FFF2-40B4-BE49-F238E27FC236}">
                <a16:creationId xmlns:a16="http://schemas.microsoft.com/office/drawing/2014/main" id="{E5476013-59FB-980A-8312-B3BC2A78708D}"/>
              </a:ext>
            </a:extLst>
          </p:cNvPr>
          <p:cNvGrpSpPr/>
          <p:nvPr/>
        </p:nvGrpSpPr>
        <p:grpSpPr>
          <a:xfrm>
            <a:off x="9847588" y="1117567"/>
            <a:ext cx="1476739" cy="4327537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2" name="Group 177">
              <a:extLst>
                <a:ext uri="{FF2B5EF4-FFF2-40B4-BE49-F238E27FC236}">
                  <a16:creationId xmlns:a16="http://schemas.microsoft.com/office/drawing/2014/main" id="{69A4A4E5-999E-86D7-AD3C-D380AD3CAB5A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43" name="Straight Connector 178">
                <a:extLst>
                  <a:ext uri="{FF2B5EF4-FFF2-40B4-BE49-F238E27FC236}">
                    <a16:creationId xmlns:a16="http://schemas.microsoft.com/office/drawing/2014/main" id="{43FE1F97-9095-9CCB-B0C0-C55206B24A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179">
                <a:extLst>
                  <a:ext uri="{FF2B5EF4-FFF2-40B4-BE49-F238E27FC236}">
                    <a16:creationId xmlns:a16="http://schemas.microsoft.com/office/drawing/2014/main" id="{CF2DB538-CF74-4428-94CB-C26770AF7B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80">
              <a:extLst>
                <a:ext uri="{FF2B5EF4-FFF2-40B4-BE49-F238E27FC236}">
                  <a16:creationId xmlns:a16="http://schemas.microsoft.com/office/drawing/2014/main" id="{D8CEB989-1230-8E81-456E-B0A847971E4B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40" name="Straight Connector 181">
                <a:extLst>
                  <a:ext uri="{FF2B5EF4-FFF2-40B4-BE49-F238E27FC236}">
                    <a16:creationId xmlns:a16="http://schemas.microsoft.com/office/drawing/2014/main" id="{4D62BB33-0365-751D-B128-9656F4FAE1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182">
                <a:extLst>
                  <a:ext uri="{FF2B5EF4-FFF2-40B4-BE49-F238E27FC236}">
                    <a16:creationId xmlns:a16="http://schemas.microsoft.com/office/drawing/2014/main" id="{3F5A59B8-CD08-392E-6187-00A8840CC6F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83">
              <a:extLst>
                <a:ext uri="{FF2B5EF4-FFF2-40B4-BE49-F238E27FC236}">
                  <a16:creationId xmlns:a16="http://schemas.microsoft.com/office/drawing/2014/main" id="{21EB845F-3869-61EB-FDC1-E8885A397BB3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5" name="Straight Connector 184">
                <a:extLst>
                  <a:ext uri="{FF2B5EF4-FFF2-40B4-BE49-F238E27FC236}">
                    <a16:creationId xmlns:a16="http://schemas.microsoft.com/office/drawing/2014/main" id="{4D9EDA00-BCEC-57D4-71CE-28D1E998C0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185">
                <a:extLst>
                  <a:ext uri="{FF2B5EF4-FFF2-40B4-BE49-F238E27FC236}">
                    <a16:creationId xmlns:a16="http://schemas.microsoft.com/office/drawing/2014/main" id="{3092BAA1-3C19-3796-2CB3-41FCBA8DAE8B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74">
              <a:extLst>
                <a:ext uri="{FF2B5EF4-FFF2-40B4-BE49-F238E27FC236}">
                  <a16:creationId xmlns:a16="http://schemas.microsoft.com/office/drawing/2014/main" id="{E8C0E863-341D-86B8-B57A-072D0910FEE2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3" name="Straight Connector 175">
                <a:extLst>
                  <a:ext uri="{FF2B5EF4-FFF2-40B4-BE49-F238E27FC236}">
                    <a16:creationId xmlns:a16="http://schemas.microsoft.com/office/drawing/2014/main" id="{B4F29225-439C-2CBE-9D87-F0F8EEEF3A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76">
                <a:extLst>
                  <a:ext uri="{FF2B5EF4-FFF2-40B4-BE49-F238E27FC236}">
                    <a16:creationId xmlns:a16="http://schemas.microsoft.com/office/drawing/2014/main" id="{05F3D76B-0E62-E8B9-8093-D8B5C8E2837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170">
              <a:extLst>
                <a:ext uri="{FF2B5EF4-FFF2-40B4-BE49-F238E27FC236}">
                  <a16:creationId xmlns:a16="http://schemas.microsoft.com/office/drawing/2014/main" id="{2A44D125-163B-A0A7-3194-A3EB65F8BD6D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26" name="Straight Connector 33">
                <a:extLst>
                  <a:ext uri="{FF2B5EF4-FFF2-40B4-BE49-F238E27FC236}">
                    <a16:creationId xmlns:a16="http://schemas.microsoft.com/office/drawing/2014/main" id="{A307FE58-BAF3-B5C8-00B4-E742A2328D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7">
                <a:extLst>
                  <a:ext uri="{FF2B5EF4-FFF2-40B4-BE49-F238E27FC236}">
                    <a16:creationId xmlns:a16="http://schemas.microsoft.com/office/drawing/2014/main" id="{1578EBC8-7423-62B0-29BF-0B917B33516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186">
            <a:extLst>
              <a:ext uri="{FF2B5EF4-FFF2-40B4-BE49-F238E27FC236}">
                <a16:creationId xmlns:a16="http://schemas.microsoft.com/office/drawing/2014/main" id="{7BA581DF-4346-25CE-7C6F-272068BBD036}"/>
              </a:ext>
            </a:extLst>
          </p:cNvPr>
          <p:cNvGrpSpPr/>
          <p:nvPr/>
        </p:nvGrpSpPr>
        <p:grpSpPr>
          <a:xfrm>
            <a:off x="7976894" y="1117567"/>
            <a:ext cx="1476739" cy="4301162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55" name="Group 177">
              <a:extLst>
                <a:ext uri="{FF2B5EF4-FFF2-40B4-BE49-F238E27FC236}">
                  <a16:creationId xmlns:a16="http://schemas.microsoft.com/office/drawing/2014/main" id="{4321D593-2C2E-D94E-7986-98CA5DCCC1E1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92" name="Straight Connector 178">
                <a:extLst>
                  <a:ext uri="{FF2B5EF4-FFF2-40B4-BE49-F238E27FC236}">
                    <a16:creationId xmlns:a16="http://schemas.microsoft.com/office/drawing/2014/main" id="{2C707DB2-2E7A-F56B-7598-8C626E2D22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179">
                <a:extLst>
                  <a:ext uri="{FF2B5EF4-FFF2-40B4-BE49-F238E27FC236}">
                    <a16:creationId xmlns:a16="http://schemas.microsoft.com/office/drawing/2014/main" id="{A2C34564-8B99-69C7-B83F-2A210EE01C85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180">
              <a:extLst>
                <a:ext uri="{FF2B5EF4-FFF2-40B4-BE49-F238E27FC236}">
                  <a16:creationId xmlns:a16="http://schemas.microsoft.com/office/drawing/2014/main" id="{8123F8E0-0FA7-E196-7742-15502753A9C9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90" name="Straight Connector 181">
                <a:extLst>
                  <a:ext uri="{FF2B5EF4-FFF2-40B4-BE49-F238E27FC236}">
                    <a16:creationId xmlns:a16="http://schemas.microsoft.com/office/drawing/2014/main" id="{B2F88C24-D2DD-BA9E-E4E1-21110E774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182">
                <a:extLst>
                  <a:ext uri="{FF2B5EF4-FFF2-40B4-BE49-F238E27FC236}">
                    <a16:creationId xmlns:a16="http://schemas.microsoft.com/office/drawing/2014/main" id="{CB2B45AC-29FF-A640-8C20-DE0A528248B7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183">
              <a:extLst>
                <a:ext uri="{FF2B5EF4-FFF2-40B4-BE49-F238E27FC236}">
                  <a16:creationId xmlns:a16="http://schemas.microsoft.com/office/drawing/2014/main" id="{ABBE1882-C7B9-0586-C877-FB65BBCDCBCE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83" name="Straight Connector 184">
                <a:extLst>
                  <a:ext uri="{FF2B5EF4-FFF2-40B4-BE49-F238E27FC236}">
                    <a16:creationId xmlns:a16="http://schemas.microsoft.com/office/drawing/2014/main" id="{F87BD8A5-958A-B83A-171F-6E4767B850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185">
                <a:extLst>
                  <a:ext uri="{FF2B5EF4-FFF2-40B4-BE49-F238E27FC236}">
                    <a16:creationId xmlns:a16="http://schemas.microsoft.com/office/drawing/2014/main" id="{58497A21-6C8A-545E-9867-E3AA616C7F79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74">
              <a:extLst>
                <a:ext uri="{FF2B5EF4-FFF2-40B4-BE49-F238E27FC236}">
                  <a16:creationId xmlns:a16="http://schemas.microsoft.com/office/drawing/2014/main" id="{02BFE3C0-8C3D-0013-CB8E-56B0D543FD07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70" name="Straight Connector 175">
                <a:extLst>
                  <a:ext uri="{FF2B5EF4-FFF2-40B4-BE49-F238E27FC236}">
                    <a16:creationId xmlns:a16="http://schemas.microsoft.com/office/drawing/2014/main" id="{2ABCAB22-7E71-F375-F957-6EA79A1B4E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176">
                <a:extLst>
                  <a:ext uri="{FF2B5EF4-FFF2-40B4-BE49-F238E27FC236}">
                    <a16:creationId xmlns:a16="http://schemas.microsoft.com/office/drawing/2014/main" id="{B4CF43C5-070C-6F56-D9C7-70F84BFE94B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170">
              <a:extLst>
                <a:ext uri="{FF2B5EF4-FFF2-40B4-BE49-F238E27FC236}">
                  <a16:creationId xmlns:a16="http://schemas.microsoft.com/office/drawing/2014/main" id="{156B5142-D70A-E2AA-2B7D-BADC7DC13CDB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60" name="Straight Connector 33">
                <a:extLst>
                  <a:ext uri="{FF2B5EF4-FFF2-40B4-BE49-F238E27FC236}">
                    <a16:creationId xmlns:a16="http://schemas.microsoft.com/office/drawing/2014/main" id="{01DD3324-CA39-E710-789C-CC77161C68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167">
                <a:extLst>
                  <a:ext uri="{FF2B5EF4-FFF2-40B4-BE49-F238E27FC236}">
                    <a16:creationId xmlns:a16="http://schemas.microsoft.com/office/drawing/2014/main" id="{D333F086-6AC4-FE05-D5CD-06EFFAF67EA9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B82A542C-11D9-0479-B7EB-AD3A01622632}"/>
              </a:ext>
            </a:extLst>
          </p:cNvPr>
          <p:cNvGrpSpPr/>
          <p:nvPr/>
        </p:nvGrpSpPr>
        <p:grpSpPr>
          <a:xfrm>
            <a:off x="7482073" y="4010616"/>
            <a:ext cx="4410280" cy="369185"/>
            <a:chOff x="6801850" y="4347127"/>
            <a:chExt cx="4410280" cy="369185"/>
          </a:xfrm>
        </p:grpSpPr>
        <p:grpSp>
          <p:nvGrpSpPr>
            <p:cNvPr id="95" name="Group 163">
              <a:extLst>
                <a:ext uri="{FF2B5EF4-FFF2-40B4-BE49-F238E27FC236}">
                  <a16:creationId xmlns:a16="http://schemas.microsoft.com/office/drawing/2014/main" id="{45218B9B-5D5A-1D80-0F78-C89D82A2EF1A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12" name="Straight Connector 189">
                <a:extLst>
                  <a:ext uri="{FF2B5EF4-FFF2-40B4-BE49-F238E27FC236}">
                    <a16:creationId xmlns:a16="http://schemas.microsoft.com/office/drawing/2014/main" id="{AC437EDA-4C84-F259-377E-945A0CA1D2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91">
                <a:extLst>
                  <a:ext uri="{FF2B5EF4-FFF2-40B4-BE49-F238E27FC236}">
                    <a16:creationId xmlns:a16="http://schemas.microsoft.com/office/drawing/2014/main" id="{EC529F0F-59E0-A271-C1CA-B84F59B15F64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12" descr=" 13">
              <a:extLst>
                <a:ext uri="{FF2B5EF4-FFF2-40B4-BE49-F238E27FC236}">
                  <a16:creationId xmlns:a16="http://schemas.microsoft.com/office/drawing/2014/main" id="{22ACFF36-2735-94A8-0A50-E462480B3ACD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9466E3E-BE7F-28C9-8DC4-0C731506DA3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8" name="Oval 113">
                <a:extLst>
                  <a:ext uri="{FF2B5EF4-FFF2-40B4-BE49-F238E27FC236}">
                    <a16:creationId xmlns:a16="http://schemas.microsoft.com/office/drawing/2014/main" id="{3DB27424-9E40-315E-927A-839419E8AD77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9" name="Oval 115">
                <a:extLst>
                  <a:ext uri="{FF2B5EF4-FFF2-40B4-BE49-F238E27FC236}">
                    <a16:creationId xmlns:a16="http://schemas.microsoft.com/office/drawing/2014/main" id="{7656D0E7-2C58-6F14-C7CE-FCED5A51D6A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0" name="Oval 117">
                <a:extLst>
                  <a:ext uri="{FF2B5EF4-FFF2-40B4-BE49-F238E27FC236}">
                    <a16:creationId xmlns:a16="http://schemas.microsoft.com/office/drawing/2014/main" id="{7D4EE476-8A18-0846-0A8E-5D6FF7D5CF2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1" name="Oval 119">
                <a:extLst>
                  <a:ext uri="{FF2B5EF4-FFF2-40B4-BE49-F238E27FC236}">
                    <a16:creationId xmlns:a16="http://schemas.microsoft.com/office/drawing/2014/main" id="{81DE32B3-821D-306F-A648-5C2DDA9DCBD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97" name="Group 12" descr=" 13">
              <a:extLst>
                <a:ext uri="{FF2B5EF4-FFF2-40B4-BE49-F238E27FC236}">
                  <a16:creationId xmlns:a16="http://schemas.microsoft.com/office/drawing/2014/main" id="{CA7021B9-C59C-5A3F-4628-0FE851B4EBF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60186FD-0243-3F50-237A-6C118A21384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0" name="Oval 113">
                <a:extLst>
                  <a:ext uri="{FF2B5EF4-FFF2-40B4-BE49-F238E27FC236}">
                    <a16:creationId xmlns:a16="http://schemas.microsoft.com/office/drawing/2014/main" id="{664FA90E-1F3C-940F-2989-B23C4F457DB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" name="Oval 115">
                <a:extLst>
                  <a:ext uri="{FF2B5EF4-FFF2-40B4-BE49-F238E27FC236}">
                    <a16:creationId xmlns:a16="http://schemas.microsoft.com/office/drawing/2014/main" id="{AF19CCC4-B0E9-C17F-5F53-F923ACA49799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" name="Oval 117">
                <a:extLst>
                  <a:ext uri="{FF2B5EF4-FFF2-40B4-BE49-F238E27FC236}">
                    <a16:creationId xmlns:a16="http://schemas.microsoft.com/office/drawing/2014/main" id="{A599C932-E046-529C-9044-8D0490D877E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6" name="Oval 119">
                <a:extLst>
                  <a:ext uri="{FF2B5EF4-FFF2-40B4-BE49-F238E27FC236}">
                    <a16:creationId xmlns:a16="http://schemas.microsoft.com/office/drawing/2014/main" id="{904B6FFC-94CC-5469-1454-5A3A48B2B71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30" name="Group 163">
            <a:extLst>
              <a:ext uri="{FF2B5EF4-FFF2-40B4-BE49-F238E27FC236}">
                <a16:creationId xmlns:a16="http://schemas.microsoft.com/office/drawing/2014/main" id="{A251D27B-7DEC-9767-6AB8-4E07AF430635}"/>
              </a:ext>
            </a:extLst>
          </p:cNvPr>
          <p:cNvGrpSpPr/>
          <p:nvPr/>
        </p:nvGrpSpPr>
        <p:grpSpPr>
          <a:xfrm rot="5400000">
            <a:off x="9687212" y="743662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31" name="Straight Connector 189">
              <a:extLst>
                <a:ext uri="{FF2B5EF4-FFF2-40B4-BE49-F238E27FC236}">
                  <a16:creationId xmlns:a16="http://schemas.microsoft.com/office/drawing/2014/main" id="{B26A9DD3-3538-1DD5-A036-963067C4C10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91">
              <a:extLst>
                <a:ext uri="{FF2B5EF4-FFF2-40B4-BE49-F238E27FC236}">
                  <a16:creationId xmlns:a16="http://schemas.microsoft.com/office/drawing/2014/main" id="{1887CCCE-DB97-32E7-3F26-724B9E6E030D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Oval 132">
            <a:extLst>
              <a:ext uri="{FF2B5EF4-FFF2-40B4-BE49-F238E27FC236}">
                <a16:creationId xmlns:a16="http://schemas.microsoft.com/office/drawing/2014/main" id="{DA2489CC-4499-42A0-9D93-DE609406F938}"/>
              </a:ext>
            </a:extLst>
          </p:cNvPr>
          <p:cNvSpPr/>
          <p:nvPr/>
        </p:nvSpPr>
        <p:spPr>
          <a:xfrm>
            <a:off x="7787906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4" name="Oval 113">
            <a:extLst>
              <a:ext uri="{FF2B5EF4-FFF2-40B4-BE49-F238E27FC236}">
                <a16:creationId xmlns:a16="http://schemas.microsoft.com/office/drawing/2014/main" id="{C8742249-7BF9-C464-D453-C9FFAC343246}"/>
              </a:ext>
            </a:extLst>
          </p:cNvPr>
          <p:cNvSpPr/>
          <p:nvPr/>
        </p:nvSpPr>
        <p:spPr>
          <a:xfrm>
            <a:off x="8157091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5" name="Oval 115">
            <a:extLst>
              <a:ext uri="{FF2B5EF4-FFF2-40B4-BE49-F238E27FC236}">
                <a16:creationId xmlns:a16="http://schemas.microsoft.com/office/drawing/2014/main" id="{7854183E-AD22-85BD-F767-D152126A71B2}"/>
              </a:ext>
            </a:extLst>
          </p:cNvPr>
          <p:cNvSpPr/>
          <p:nvPr/>
        </p:nvSpPr>
        <p:spPr>
          <a:xfrm>
            <a:off x="8526276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6" name="Oval 117">
            <a:extLst>
              <a:ext uri="{FF2B5EF4-FFF2-40B4-BE49-F238E27FC236}">
                <a16:creationId xmlns:a16="http://schemas.microsoft.com/office/drawing/2014/main" id="{01614A8C-68E8-C239-1FCC-41F4CFCE537B}"/>
              </a:ext>
            </a:extLst>
          </p:cNvPr>
          <p:cNvSpPr/>
          <p:nvPr/>
        </p:nvSpPr>
        <p:spPr>
          <a:xfrm>
            <a:off x="8895460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7" name="Oval 119">
            <a:extLst>
              <a:ext uri="{FF2B5EF4-FFF2-40B4-BE49-F238E27FC236}">
                <a16:creationId xmlns:a16="http://schemas.microsoft.com/office/drawing/2014/main" id="{1B7C7744-3D37-FFB3-FD94-97EA289DE1D9}"/>
              </a:ext>
            </a:extLst>
          </p:cNvPr>
          <p:cNvSpPr/>
          <p:nvPr/>
        </p:nvSpPr>
        <p:spPr>
          <a:xfrm>
            <a:off x="9264645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1D3BC70-3EBD-F194-5703-DEADC1C205E0}"/>
              </a:ext>
            </a:extLst>
          </p:cNvPr>
          <p:cNvSpPr/>
          <p:nvPr/>
        </p:nvSpPr>
        <p:spPr>
          <a:xfrm>
            <a:off x="9653960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9" name="Oval 113">
            <a:extLst>
              <a:ext uri="{FF2B5EF4-FFF2-40B4-BE49-F238E27FC236}">
                <a16:creationId xmlns:a16="http://schemas.microsoft.com/office/drawing/2014/main" id="{47CE5BC7-23ED-6299-BCB4-A61FBFDE284D}"/>
              </a:ext>
            </a:extLst>
          </p:cNvPr>
          <p:cNvSpPr/>
          <p:nvPr/>
        </p:nvSpPr>
        <p:spPr>
          <a:xfrm>
            <a:off x="10023145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0" name="Oval 115">
            <a:extLst>
              <a:ext uri="{FF2B5EF4-FFF2-40B4-BE49-F238E27FC236}">
                <a16:creationId xmlns:a16="http://schemas.microsoft.com/office/drawing/2014/main" id="{3786D2BB-9029-175C-9D27-CA133B6B768E}"/>
              </a:ext>
            </a:extLst>
          </p:cNvPr>
          <p:cNvSpPr/>
          <p:nvPr/>
        </p:nvSpPr>
        <p:spPr>
          <a:xfrm>
            <a:off x="10392330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1" name="Oval 117">
            <a:extLst>
              <a:ext uri="{FF2B5EF4-FFF2-40B4-BE49-F238E27FC236}">
                <a16:creationId xmlns:a16="http://schemas.microsoft.com/office/drawing/2014/main" id="{1B889BE1-09F8-8297-53E6-1451CE9C62BF}"/>
              </a:ext>
            </a:extLst>
          </p:cNvPr>
          <p:cNvSpPr/>
          <p:nvPr/>
        </p:nvSpPr>
        <p:spPr>
          <a:xfrm>
            <a:off x="10761514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2" name="Oval 119">
            <a:extLst>
              <a:ext uri="{FF2B5EF4-FFF2-40B4-BE49-F238E27FC236}">
                <a16:creationId xmlns:a16="http://schemas.microsoft.com/office/drawing/2014/main" id="{F7748A65-1C1F-15BC-D34E-56D76010ABD7}"/>
              </a:ext>
            </a:extLst>
          </p:cNvPr>
          <p:cNvSpPr/>
          <p:nvPr/>
        </p:nvSpPr>
        <p:spPr>
          <a:xfrm>
            <a:off x="11130699" y="276093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43" name="Group 163">
            <a:extLst>
              <a:ext uri="{FF2B5EF4-FFF2-40B4-BE49-F238E27FC236}">
                <a16:creationId xmlns:a16="http://schemas.microsoft.com/office/drawing/2014/main" id="{8F754AC7-9537-2110-2BA1-EC791F0D34AB}"/>
              </a:ext>
            </a:extLst>
          </p:cNvPr>
          <p:cNvGrpSpPr/>
          <p:nvPr/>
        </p:nvGrpSpPr>
        <p:grpSpPr>
          <a:xfrm rot="5400000">
            <a:off x="9687212" y="1160377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44" name="Straight Connector 189">
              <a:extLst>
                <a:ext uri="{FF2B5EF4-FFF2-40B4-BE49-F238E27FC236}">
                  <a16:creationId xmlns:a16="http://schemas.microsoft.com/office/drawing/2014/main" id="{8AF72D6C-2BD4-618A-56CF-AD93C0F224B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91">
              <a:extLst>
                <a:ext uri="{FF2B5EF4-FFF2-40B4-BE49-F238E27FC236}">
                  <a16:creationId xmlns:a16="http://schemas.microsoft.com/office/drawing/2014/main" id="{10DA3A69-F4F3-A384-D105-25B2AC0C19F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F7855D6-DE1B-2201-B844-144C9304525C}"/>
              </a:ext>
            </a:extLst>
          </p:cNvPr>
          <p:cNvGrpSpPr/>
          <p:nvPr/>
        </p:nvGrpSpPr>
        <p:grpSpPr>
          <a:xfrm>
            <a:off x="7787906" y="3177647"/>
            <a:ext cx="3711979" cy="369189"/>
            <a:chOff x="6345932" y="4164398"/>
            <a:chExt cx="3711979" cy="369189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AA3E4EF-F19E-E886-298E-1625D1942F49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8" name="Oval 113">
              <a:extLst>
                <a:ext uri="{FF2B5EF4-FFF2-40B4-BE49-F238E27FC236}">
                  <a16:creationId xmlns:a16="http://schemas.microsoft.com/office/drawing/2014/main" id="{8D271FFC-05C0-BE6E-1EB5-A2944150A5F5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9" name="Oval 115">
              <a:extLst>
                <a:ext uri="{FF2B5EF4-FFF2-40B4-BE49-F238E27FC236}">
                  <a16:creationId xmlns:a16="http://schemas.microsoft.com/office/drawing/2014/main" id="{D7F2666D-94EA-E9F4-D416-FA61F074984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0" name="Oval 117">
              <a:extLst>
                <a:ext uri="{FF2B5EF4-FFF2-40B4-BE49-F238E27FC236}">
                  <a16:creationId xmlns:a16="http://schemas.microsoft.com/office/drawing/2014/main" id="{146F9DBF-356E-8E7B-21B1-AD742931A8AE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1" name="Oval 119">
              <a:extLst>
                <a:ext uri="{FF2B5EF4-FFF2-40B4-BE49-F238E27FC236}">
                  <a16:creationId xmlns:a16="http://schemas.microsoft.com/office/drawing/2014/main" id="{EC4B8E92-7EDF-C932-9DAC-16ECCAFFD9CB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4173AC10-7733-B1F7-190A-9071AEC68140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3" name="Oval 113">
              <a:extLst>
                <a:ext uri="{FF2B5EF4-FFF2-40B4-BE49-F238E27FC236}">
                  <a16:creationId xmlns:a16="http://schemas.microsoft.com/office/drawing/2014/main" id="{7DDF54E2-4C24-13F6-E0B3-AB01060F5560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4" name="Oval 115">
              <a:extLst>
                <a:ext uri="{FF2B5EF4-FFF2-40B4-BE49-F238E27FC236}">
                  <a16:creationId xmlns:a16="http://schemas.microsoft.com/office/drawing/2014/main" id="{6B53D250-AD3A-14E2-975F-E15AB6BF9D0D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5" name="Oval 117">
              <a:extLst>
                <a:ext uri="{FF2B5EF4-FFF2-40B4-BE49-F238E27FC236}">
                  <a16:creationId xmlns:a16="http://schemas.microsoft.com/office/drawing/2014/main" id="{6C49CF04-35B7-35A3-0E26-4B676880B641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56" name="Oval 119">
              <a:extLst>
                <a:ext uri="{FF2B5EF4-FFF2-40B4-BE49-F238E27FC236}">
                  <a16:creationId xmlns:a16="http://schemas.microsoft.com/office/drawing/2014/main" id="{B8395138-D61C-5555-EE81-372C8DC687B0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57" name="Group 163">
            <a:extLst>
              <a:ext uri="{FF2B5EF4-FFF2-40B4-BE49-F238E27FC236}">
                <a16:creationId xmlns:a16="http://schemas.microsoft.com/office/drawing/2014/main" id="{9BA3501E-7F32-9046-5C33-0638114FD2E0}"/>
              </a:ext>
            </a:extLst>
          </p:cNvPr>
          <p:cNvGrpSpPr/>
          <p:nvPr/>
        </p:nvGrpSpPr>
        <p:grpSpPr>
          <a:xfrm rot="5400000">
            <a:off x="9687212" y="1574004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58" name="Straight Connector 189">
              <a:extLst>
                <a:ext uri="{FF2B5EF4-FFF2-40B4-BE49-F238E27FC236}">
                  <a16:creationId xmlns:a16="http://schemas.microsoft.com/office/drawing/2014/main" id="{B52E0748-3D36-D096-761B-5B0F38B23D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91">
              <a:extLst>
                <a:ext uri="{FF2B5EF4-FFF2-40B4-BE49-F238E27FC236}">
                  <a16:creationId xmlns:a16="http://schemas.microsoft.com/office/drawing/2014/main" id="{FC383AFF-421F-D830-E728-781C0EEF0B7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0" name="Oval 159">
            <a:extLst>
              <a:ext uri="{FF2B5EF4-FFF2-40B4-BE49-F238E27FC236}">
                <a16:creationId xmlns:a16="http://schemas.microsoft.com/office/drawing/2014/main" id="{1D560CE0-EE7B-0BCC-E4C6-693A33D0A338}"/>
              </a:ext>
            </a:extLst>
          </p:cNvPr>
          <p:cNvSpPr/>
          <p:nvPr/>
        </p:nvSpPr>
        <p:spPr>
          <a:xfrm>
            <a:off x="7787906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1" name="Oval 113">
            <a:extLst>
              <a:ext uri="{FF2B5EF4-FFF2-40B4-BE49-F238E27FC236}">
                <a16:creationId xmlns:a16="http://schemas.microsoft.com/office/drawing/2014/main" id="{EF2214F9-8AA7-A7E2-FB8E-44F7C47123F0}"/>
              </a:ext>
            </a:extLst>
          </p:cNvPr>
          <p:cNvSpPr/>
          <p:nvPr/>
        </p:nvSpPr>
        <p:spPr>
          <a:xfrm>
            <a:off x="8157091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2" name="Oval 115">
            <a:extLst>
              <a:ext uri="{FF2B5EF4-FFF2-40B4-BE49-F238E27FC236}">
                <a16:creationId xmlns:a16="http://schemas.microsoft.com/office/drawing/2014/main" id="{3B52FCF3-124A-4730-A3EC-0B88AA2E04D9}"/>
              </a:ext>
            </a:extLst>
          </p:cNvPr>
          <p:cNvSpPr/>
          <p:nvPr/>
        </p:nvSpPr>
        <p:spPr>
          <a:xfrm>
            <a:off x="8526276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3" name="Oval 117">
            <a:extLst>
              <a:ext uri="{FF2B5EF4-FFF2-40B4-BE49-F238E27FC236}">
                <a16:creationId xmlns:a16="http://schemas.microsoft.com/office/drawing/2014/main" id="{EA9C3C97-0F7D-675A-882E-639AC994FF70}"/>
              </a:ext>
            </a:extLst>
          </p:cNvPr>
          <p:cNvSpPr/>
          <p:nvPr/>
        </p:nvSpPr>
        <p:spPr>
          <a:xfrm>
            <a:off x="8895460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06D7DA8E-8F1C-E82C-0B9E-AF411F217C01}"/>
              </a:ext>
            </a:extLst>
          </p:cNvPr>
          <p:cNvSpPr/>
          <p:nvPr/>
        </p:nvSpPr>
        <p:spPr>
          <a:xfrm>
            <a:off x="9264645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022AD60F-9E26-123E-7DD6-B1442EBB3C57}"/>
              </a:ext>
            </a:extLst>
          </p:cNvPr>
          <p:cNvSpPr/>
          <p:nvPr/>
        </p:nvSpPr>
        <p:spPr>
          <a:xfrm>
            <a:off x="9653960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6" name="Oval 113">
            <a:extLst>
              <a:ext uri="{FF2B5EF4-FFF2-40B4-BE49-F238E27FC236}">
                <a16:creationId xmlns:a16="http://schemas.microsoft.com/office/drawing/2014/main" id="{854A5698-6F6D-A790-F7A9-1F4DAB15858A}"/>
              </a:ext>
            </a:extLst>
          </p:cNvPr>
          <p:cNvSpPr/>
          <p:nvPr/>
        </p:nvSpPr>
        <p:spPr>
          <a:xfrm>
            <a:off x="10023145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7" name="Oval 115">
            <a:extLst>
              <a:ext uri="{FF2B5EF4-FFF2-40B4-BE49-F238E27FC236}">
                <a16:creationId xmlns:a16="http://schemas.microsoft.com/office/drawing/2014/main" id="{ECBDA876-39D8-D1A2-300E-50FC3475693A}"/>
              </a:ext>
            </a:extLst>
          </p:cNvPr>
          <p:cNvSpPr/>
          <p:nvPr/>
        </p:nvSpPr>
        <p:spPr>
          <a:xfrm>
            <a:off x="10392330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8" name="Oval 117">
            <a:extLst>
              <a:ext uri="{FF2B5EF4-FFF2-40B4-BE49-F238E27FC236}">
                <a16:creationId xmlns:a16="http://schemas.microsoft.com/office/drawing/2014/main" id="{E35D32A9-825D-C668-026E-88660AC48CA5}"/>
              </a:ext>
            </a:extLst>
          </p:cNvPr>
          <p:cNvSpPr/>
          <p:nvPr/>
        </p:nvSpPr>
        <p:spPr>
          <a:xfrm>
            <a:off x="10761514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9" name="Oval 119">
            <a:extLst>
              <a:ext uri="{FF2B5EF4-FFF2-40B4-BE49-F238E27FC236}">
                <a16:creationId xmlns:a16="http://schemas.microsoft.com/office/drawing/2014/main" id="{E586771B-1089-BC26-D500-2A771601C32C}"/>
              </a:ext>
            </a:extLst>
          </p:cNvPr>
          <p:cNvSpPr/>
          <p:nvPr/>
        </p:nvSpPr>
        <p:spPr>
          <a:xfrm>
            <a:off x="11130699" y="3591278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AD68A5B-A5D4-7F0B-796D-801F44F4FA72}"/>
              </a:ext>
            </a:extLst>
          </p:cNvPr>
          <p:cNvGrpSpPr/>
          <p:nvPr/>
        </p:nvGrpSpPr>
        <p:grpSpPr>
          <a:xfrm>
            <a:off x="7482073" y="1509870"/>
            <a:ext cx="4410280" cy="369185"/>
            <a:chOff x="6801850" y="4347127"/>
            <a:chExt cx="4410280" cy="369185"/>
          </a:xfrm>
        </p:grpSpPr>
        <p:grpSp>
          <p:nvGrpSpPr>
            <p:cNvPr id="171" name="Group 163">
              <a:extLst>
                <a:ext uri="{FF2B5EF4-FFF2-40B4-BE49-F238E27FC236}">
                  <a16:creationId xmlns:a16="http://schemas.microsoft.com/office/drawing/2014/main" id="{BB9C4B19-6333-0C60-C814-FF6A617430FB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84" name="Straight Connector 189">
                <a:extLst>
                  <a:ext uri="{FF2B5EF4-FFF2-40B4-BE49-F238E27FC236}">
                    <a16:creationId xmlns:a16="http://schemas.microsoft.com/office/drawing/2014/main" id="{BEB7B002-95A6-31B0-0B47-498E8444709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91">
                <a:extLst>
                  <a:ext uri="{FF2B5EF4-FFF2-40B4-BE49-F238E27FC236}">
                    <a16:creationId xmlns:a16="http://schemas.microsoft.com/office/drawing/2014/main" id="{6DF1692D-C5DB-95B2-D7EE-323B914B30DB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2" descr=" 13">
              <a:extLst>
                <a:ext uri="{FF2B5EF4-FFF2-40B4-BE49-F238E27FC236}">
                  <a16:creationId xmlns:a16="http://schemas.microsoft.com/office/drawing/2014/main" id="{6F25DBF0-BB19-2C8C-B98F-2F4B41300E0E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83E3AA23-ED8E-BD04-B907-CD77E8888DC9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0" name="Oval 113">
                <a:extLst>
                  <a:ext uri="{FF2B5EF4-FFF2-40B4-BE49-F238E27FC236}">
                    <a16:creationId xmlns:a16="http://schemas.microsoft.com/office/drawing/2014/main" id="{BC548F14-1FA7-F75E-0B77-D29322BB5CD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1" name="Oval 115">
                <a:extLst>
                  <a:ext uri="{FF2B5EF4-FFF2-40B4-BE49-F238E27FC236}">
                    <a16:creationId xmlns:a16="http://schemas.microsoft.com/office/drawing/2014/main" id="{6585E757-B24E-BE4B-6AFE-E50CD0D6079A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2" name="Oval 117">
                <a:extLst>
                  <a:ext uri="{FF2B5EF4-FFF2-40B4-BE49-F238E27FC236}">
                    <a16:creationId xmlns:a16="http://schemas.microsoft.com/office/drawing/2014/main" id="{16290AE6-C8D8-E303-CB40-7622EF672EC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83" name="Oval 119">
                <a:extLst>
                  <a:ext uri="{FF2B5EF4-FFF2-40B4-BE49-F238E27FC236}">
                    <a16:creationId xmlns:a16="http://schemas.microsoft.com/office/drawing/2014/main" id="{A087B242-553B-293A-E8AD-DD6CCCAB245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73" name="Group 12" descr=" 13">
              <a:extLst>
                <a:ext uri="{FF2B5EF4-FFF2-40B4-BE49-F238E27FC236}">
                  <a16:creationId xmlns:a16="http://schemas.microsoft.com/office/drawing/2014/main" id="{A5C40133-EFD2-DB12-FD7A-0DEFA8AA107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A8DDF42B-8570-E8D0-E956-F1A5E3CAE76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75" name="Oval 113">
                <a:extLst>
                  <a:ext uri="{FF2B5EF4-FFF2-40B4-BE49-F238E27FC236}">
                    <a16:creationId xmlns:a16="http://schemas.microsoft.com/office/drawing/2014/main" id="{F1227E65-1D0C-13F3-471F-B482B675BFC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76" name="Oval 115">
                <a:extLst>
                  <a:ext uri="{FF2B5EF4-FFF2-40B4-BE49-F238E27FC236}">
                    <a16:creationId xmlns:a16="http://schemas.microsoft.com/office/drawing/2014/main" id="{0F2F04FD-A1D2-41DE-5657-5000C9127B4F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112CD357-C59C-D86B-6A64-AB3D0268F7C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78" name="Oval 119">
                <a:extLst>
                  <a:ext uri="{FF2B5EF4-FFF2-40B4-BE49-F238E27FC236}">
                    <a16:creationId xmlns:a16="http://schemas.microsoft.com/office/drawing/2014/main" id="{83EA4BD5-5710-5720-1764-3F315A84542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A955C7B2-CE43-7A8C-F7A0-F6B8CAE2220F}"/>
              </a:ext>
            </a:extLst>
          </p:cNvPr>
          <p:cNvGrpSpPr/>
          <p:nvPr/>
        </p:nvGrpSpPr>
        <p:grpSpPr>
          <a:xfrm>
            <a:off x="7482073" y="1926585"/>
            <a:ext cx="4410280" cy="369185"/>
            <a:chOff x="6801850" y="4347127"/>
            <a:chExt cx="4410280" cy="369185"/>
          </a:xfrm>
        </p:grpSpPr>
        <p:grpSp>
          <p:nvGrpSpPr>
            <p:cNvPr id="187" name="Group 163">
              <a:extLst>
                <a:ext uri="{FF2B5EF4-FFF2-40B4-BE49-F238E27FC236}">
                  <a16:creationId xmlns:a16="http://schemas.microsoft.com/office/drawing/2014/main" id="{7F894B10-3873-B5B6-1078-7089CA42CF29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200" name="Straight Connector 189">
                <a:extLst>
                  <a:ext uri="{FF2B5EF4-FFF2-40B4-BE49-F238E27FC236}">
                    <a16:creationId xmlns:a16="http://schemas.microsoft.com/office/drawing/2014/main" id="{E90A28ED-EEC3-7C36-CEA2-C068D0E48F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191">
                <a:extLst>
                  <a:ext uri="{FF2B5EF4-FFF2-40B4-BE49-F238E27FC236}">
                    <a16:creationId xmlns:a16="http://schemas.microsoft.com/office/drawing/2014/main" id="{03DE824F-E46E-064D-DCAD-BF8A14E21DD6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Group 12" descr=" 13">
              <a:extLst>
                <a:ext uri="{FF2B5EF4-FFF2-40B4-BE49-F238E27FC236}">
                  <a16:creationId xmlns:a16="http://schemas.microsoft.com/office/drawing/2014/main" id="{96E26F26-E605-BA20-7C6A-6F6220CA131D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DD0A28CF-B498-C15C-D8B5-3B0721659B7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6" name="Oval 113">
                <a:extLst>
                  <a:ext uri="{FF2B5EF4-FFF2-40B4-BE49-F238E27FC236}">
                    <a16:creationId xmlns:a16="http://schemas.microsoft.com/office/drawing/2014/main" id="{A20EF55E-3FF5-BA12-64AD-2324D3290936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7" name="Oval 115">
                <a:extLst>
                  <a:ext uri="{FF2B5EF4-FFF2-40B4-BE49-F238E27FC236}">
                    <a16:creationId xmlns:a16="http://schemas.microsoft.com/office/drawing/2014/main" id="{E2A8A2EF-2155-4573-4E01-EDE6AED1ED6A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8" name="Oval 117">
                <a:extLst>
                  <a:ext uri="{FF2B5EF4-FFF2-40B4-BE49-F238E27FC236}">
                    <a16:creationId xmlns:a16="http://schemas.microsoft.com/office/drawing/2014/main" id="{0EDE6715-4FA5-1237-5F94-DCFFCF5A9E9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9" name="Oval 119">
                <a:extLst>
                  <a:ext uri="{FF2B5EF4-FFF2-40B4-BE49-F238E27FC236}">
                    <a16:creationId xmlns:a16="http://schemas.microsoft.com/office/drawing/2014/main" id="{BC3726A6-D03E-7A50-24E2-C9E11C18D72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89" name="Group 12" descr=" 13">
              <a:extLst>
                <a:ext uri="{FF2B5EF4-FFF2-40B4-BE49-F238E27FC236}">
                  <a16:creationId xmlns:a16="http://schemas.microsoft.com/office/drawing/2014/main" id="{C38DF8F7-B3C8-A59C-72D5-C85450165D8B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496D5974-4575-F839-B51B-8BBE9DF88186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1" name="Oval 113">
                <a:extLst>
                  <a:ext uri="{FF2B5EF4-FFF2-40B4-BE49-F238E27FC236}">
                    <a16:creationId xmlns:a16="http://schemas.microsoft.com/office/drawing/2014/main" id="{E8399BEA-0D1A-ABFD-57D0-3B37CF33EC4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2" name="Oval 115">
                <a:extLst>
                  <a:ext uri="{FF2B5EF4-FFF2-40B4-BE49-F238E27FC236}">
                    <a16:creationId xmlns:a16="http://schemas.microsoft.com/office/drawing/2014/main" id="{AB908BAC-9D6A-84FE-01D1-4E55576FF342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3" name="Oval 117">
                <a:extLst>
                  <a:ext uri="{FF2B5EF4-FFF2-40B4-BE49-F238E27FC236}">
                    <a16:creationId xmlns:a16="http://schemas.microsoft.com/office/drawing/2014/main" id="{81CB85E5-DDA2-115B-C2D3-45B8FF0D575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4" name="Oval 119">
                <a:extLst>
                  <a:ext uri="{FF2B5EF4-FFF2-40B4-BE49-F238E27FC236}">
                    <a16:creationId xmlns:a16="http://schemas.microsoft.com/office/drawing/2014/main" id="{BC53FDA4-7E1C-FD40-5C0F-3311B57D235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02" name="Group 163">
            <a:extLst>
              <a:ext uri="{FF2B5EF4-FFF2-40B4-BE49-F238E27FC236}">
                <a16:creationId xmlns:a16="http://schemas.microsoft.com/office/drawing/2014/main" id="{20F1E9BB-C127-9DA2-E80C-1EA12FA0E492}"/>
              </a:ext>
            </a:extLst>
          </p:cNvPr>
          <p:cNvGrpSpPr/>
          <p:nvPr/>
        </p:nvGrpSpPr>
        <p:grpSpPr>
          <a:xfrm rot="5400000">
            <a:off x="9687212" y="32293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203" name="Straight Connector 189">
              <a:extLst>
                <a:ext uri="{FF2B5EF4-FFF2-40B4-BE49-F238E27FC236}">
                  <a16:creationId xmlns:a16="http://schemas.microsoft.com/office/drawing/2014/main" id="{A4179D1C-0C48-36C5-70C0-0856480493A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91">
              <a:extLst>
                <a:ext uri="{FF2B5EF4-FFF2-40B4-BE49-F238E27FC236}">
                  <a16:creationId xmlns:a16="http://schemas.microsoft.com/office/drawing/2014/main" id="{490150B5-6AE4-6754-B3E3-B23883789ED6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5" name="Oval 204">
            <a:extLst>
              <a:ext uri="{FF2B5EF4-FFF2-40B4-BE49-F238E27FC236}">
                <a16:creationId xmlns:a16="http://schemas.microsoft.com/office/drawing/2014/main" id="{8BBFCB36-8C2E-FA68-FAB8-3584EA588747}"/>
              </a:ext>
            </a:extLst>
          </p:cNvPr>
          <p:cNvSpPr/>
          <p:nvPr/>
        </p:nvSpPr>
        <p:spPr>
          <a:xfrm>
            <a:off x="7787906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6" name="Oval 113">
            <a:extLst>
              <a:ext uri="{FF2B5EF4-FFF2-40B4-BE49-F238E27FC236}">
                <a16:creationId xmlns:a16="http://schemas.microsoft.com/office/drawing/2014/main" id="{012A6BD1-5685-A210-A790-3DCCF97128AB}"/>
              </a:ext>
            </a:extLst>
          </p:cNvPr>
          <p:cNvSpPr/>
          <p:nvPr/>
        </p:nvSpPr>
        <p:spPr>
          <a:xfrm>
            <a:off x="8157091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7" name="Oval 115">
            <a:extLst>
              <a:ext uri="{FF2B5EF4-FFF2-40B4-BE49-F238E27FC236}">
                <a16:creationId xmlns:a16="http://schemas.microsoft.com/office/drawing/2014/main" id="{FB63D2C5-BFEB-981D-8F23-621BB5ED43B2}"/>
              </a:ext>
            </a:extLst>
          </p:cNvPr>
          <p:cNvSpPr/>
          <p:nvPr/>
        </p:nvSpPr>
        <p:spPr>
          <a:xfrm>
            <a:off x="8526276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8" name="Oval 117">
            <a:extLst>
              <a:ext uri="{FF2B5EF4-FFF2-40B4-BE49-F238E27FC236}">
                <a16:creationId xmlns:a16="http://schemas.microsoft.com/office/drawing/2014/main" id="{DDB71249-C34C-FCBF-2D14-D92C8F31ED12}"/>
              </a:ext>
            </a:extLst>
          </p:cNvPr>
          <p:cNvSpPr/>
          <p:nvPr/>
        </p:nvSpPr>
        <p:spPr>
          <a:xfrm>
            <a:off x="8895460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9" name="Oval 119">
            <a:extLst>
              <a:ext uri="{FF2B5EF4-FFF2-40B4-BE49-F238E27FC236}">
                <a16:creationId xmlns:a16="http://schemas.microsoft.com/office/drawing/2014/main" id="{2F2A8E6C-6D16-4F49-6F3E-1A4F78D62E37}"/>
              </a:ext>
            </a:extLst>
          </p:cNvPr>
          <p:cNvSpPr/>
          <p:nvPr/>
        </p:nvSpPr>
        <p:spPr>
          <a:xfrm>
            <a:off x="9264645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25FCD295-182C-9BA8-A494-3A0FBF854D63}"/>
              </a:ext>
            </a:extLst>
          </p:cNvPr>
          <p:cNvSpPr/>
          <p:nvPr/>
        </p:nvSpPr>
        <p:spPr>
          <a:xfrm>
            <a:off x="9653960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1" name="Oval 113">
            <a:extLst>
              <a:ext uri="{FF2B5EF4-FFF2-40B4-BE49-F238E27FC236}">
                <a16:creationId xmlns:a16="http://schemas.microsoft.com/office/drawing/2014/main" id="{66470948-7FD3-93B8-4ED9-C1BA971DD0B0}"/>
              </a:ext>
            </a:extLst>
          </p:cNvPr>
          <p:cNvSpPr/>
          <p:nvPr/>
        </p:nvSpPr>
        <p:spPr>
          <a:xfrm>
            <a:off x="10023145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2" name="Oval 115">
            <a:extLst>
              <a:ext uri="{FF2B5EF4-FFF2-40B4-BE49-F238E27FC236}">
                <a16:creationId xmlns:a16="http://schemas.microsoft.com/office/drawing/2014/main" id="{62ABFAE0-6481-BB8D-A5BD-E0E925D8D2D0}"/>
              </a:ext>
            </a:extLst>
          </p:cNvPr>
          <p:cNvSpPr/>
          <p:nvPr/>
        </p:nvSpPr>
        <p:spPr>
          <a:xfrm>
            <a:off x="10392330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3" name="Oval 117">
            <a:extLst>
              <a:ext uri="{FF2B5EF4-FFF2-40B4-BE49-F238E27FC236}">
                <a16:creationId xmlns:a16="http://schemas.microsoft.com/office/drawing/2014/main" id="{48E9F970-873D-1A50-9944-D643BB50C7E2}"/>
              </a:ext>
            </a:extLst>
          </p:cNvPr>
          <p:cNvSpPr/>
          <p:nvPr/>
        </p:nvSpPr>
        <p:spPr>
          <a:xfrm>
            <a:off x="10761513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4" name="Oval 119">
            <a:extLst>
              <a:ext uri="{FF2B5EF4-FFF2-40B4-BE49-F238E27FC236}">
                <a16:creationId xmlns:a16="http://schemas.microsoft.com/office/drawing/2014/main" id="{D06659CD-FE9C-D069-01DD-A7B264DF5C42}"/>
              </a:ext>
            </a:extLst>
          </p:cNvPr>
          <p:cNvSpPr/>
          <p:nvPr/>
        </p:nvSpPr>
        <p:spPr>
          <a:xfrm>
            <a:off x="11130699" y="234021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00F6413-CEC1-C86B-DFD7-B7C1469D68D0}"/>
              </a:ext>
            </a:extLst>
          </p:cNvPr>
          <p:cNvSpPr txBox="1"/>
          <p:nvPr/>
        </p:nvSpPr>
        <p:spPr>
          <a:xfrm>
            <a:off x="-100179" y="2423032"/>
            <a:ext cx="20568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ACCESS</a:t>
            </a:r>
          </a:p>
        </p:txBody>
      </p:sp>
      <p:sp>
        <p:nvSpPr>
          <p:cNvPr id="310" name="Arrow: Right 309">
            <a:extLst>
              <a:ext uri="{FF2B5EF4-FFF2-40B4-BE49-F238E27FC236}">
                <a16:creationId xmlns:a16="http://schemas.microsoft.com/office/drawing/2014/main" id="{CFB1E6F9-931B-C31E-0000-56369ACF988B}"/>
              </a:ext>
            </a:extLst>
          </p:cNvPr>
          <p:cNvSpPr/>
          <p:nvPr/>
        </p:nvSpPr>
        <p:spPr>
          <a:xfrm rot="2553684">
            <a:off x="1782891" y="3047878"/>
            <a:ext cx="842524" cy="330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3DEE10B8-6B58-E6B7-F384-79A7C56A05A8}"/>
              </a:ext>
            </a:extLst>
          </p:cNvPr>
          <p:cNvCxnSpPr>
            <a:cxnSpLocks/>
          </p:cNvCxnSpPr>
          <p:nvPr/>
        </p:nvCxnSpPr>
        <p:spPr>
          <a:xfrm>
            <a:off x="5232662" y="2535795"/>
            <a:ext cx="2487692" cy="831840"/>
          </a:xfrm>
          <a:prstGeom prst="bentConnector3">
            <a:avLst>
              <a:gd name="adj1" fmla="val 4583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08ECD33-E788-F9D4-E467-6A4EAED96723}"/>
              </a:ext>
            </a:extLst>
          </p:cNvPr>
          <p:cNvCxnSpPr>
            <a:cxnSpLocks/>
            <a:endCxn id="205" idx="2"/>
          </p:cNvCxnSpPr>
          <p:nvPr/>
        </p:nvCxnSpPr>
        <p:spPr>
          <a:xfrm flipV="1">
            <a:off x="5118381" y="2524805"/>
            <a:ext cx="2669525" cy="1284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TextBox 318">
            <a:extLst>
              <a:ext uri="{FF2B5EF4-FFF2-40B4-BE49-F238E27FC236}">
                <a16:creationId xmlns:a16="http://schemas.microsoft.com/office/drawing/2014/main" id="{E901F8DC-BDB6-FFAC-3D92-324C38D925EB}"/>
              </a:ext>
            </a:extLst>
          </p:cNvPr>
          <p:cNvSpPr txBox="1"/>
          <p:nvPr/>
        </p:nvSpPr>
        <p:spPr>
          <a:xfrm>
            <a:off x="5383333" y="1392726"/>
            <a:ext cx="23033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Not Swapped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6D44A7F1-5890-C3AE-3115-14D1D7D16AA6}"/>
              </a:ext>
            </a:extLst>
          </p:cNvPr>
          <p:cNvSpPr txBox="1"/>
          <p:nvPr/>
        </p:nvSpPr>
        <p:spPr>
          <a:xfrm>
            <a:off x="5494008" y="3305831"/>
            <a:ext cx="20432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Swapped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440ABA0E-C767-738C-EE61-667D9856F4A2}"/>
              </a:ext>
            </a:extLst>
          </p:cNvPr>
          <p:cNvSpPr txBox="1"/>
          <p:nvPr/>
        </p:nvSpPr>
        <p:spPr>
          <a:xfrm>
            <a:off x="-82651" y="4495727"/>
            <a:ext cx="211485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UNSWAP</a:t>
            </a:r>
          </a:p>
        </p:txBody>
      </p:sp>
      <p:sp>
        <p:nvSpPr>
          <p:cNvPr id="324" name="Arrow: Right 323">
            <a:extLst>
              <a:ext uri="{FF2B5EF4-FFF2-40B4-BE49-F238E27FC236}">
                <a16:creationId xmlns:a16="http://schemas.microsoft.com/office/drawing/2014/main" id="{4823F67A-DF2B-443E-5BD2-B9169D32D1E6}"/>
              </a:ext>
            </a:extLst>
          </p:cNvPr>
          <p:cNvSpPr/>
          <p:nvPr/>
        </p:nvSpPr>
        <p:spPr>
          <a:xfrm>
            <a:off x="1956636" y="4667529"/>
            <a:ext cx="569783" cy="330240"/>
          </a:xfrm>
          <a:prstGeom prst="rightArrow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cxnSp>
        <p:nvCxnSpPr>
          <p:cNvPr id="326" name="Connector: Curved 325">
            <a:extLst>
              <a:ext uri="{FF2B5EF4-FFF2-40B4-BE49-F238E27FC236}">
                <a16:creationId xmlns:a16="http://schemas.microsoft.com/office/drawing/2014/main" id="{A197F45A-E13C-F5F7-708B-F36497B427C6}"/>
              </a:ext>
            </a:extLst>
          </p:cNvPr>
          <p:cNvCxnSpPr>
            <a:cxnSpLocks/>
            <a:stCxn id="31" idx="3"/>
            <a:endCxn id="107" idx="2"/>
          </p:cNvCxnSpPr>
          <p:nvPr/>
        </p:nvCxnSpPr>
        <p:spPr>
          <a:xfrm flipV="1">
            <a:off x="5383333" y="4195209"/>
            <a:ext cx="2404573" cy="668280"/>
          </a:xfrm>
          <a:prstGeom prst="curvedConnector3">
            <a:avLst>
              <a:gd name="adj1" fmla="val 93045"/>
            </a:avLst>
          </a:prstGeom>
          <a:ln w="57150">
            <a:solidFill>
              <a:srgbClr val="0217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Curved 329">
            <a:extLst>
              <a:ext uri="{FF2B5EF4-FFF2-40B4-BE49-F238E27FC236}">
                <a16:creationId xmlns:a16="http://schemas.microsoft.com/office/drawing/2014/main" id="{B6663715-0F64-442F-FCBA-BE483F73431E}"/>
              </a:ext>
            </a:extLst>
          </p:cNvPr>
          <p:cNvCxnSpPr>
            <a:cxnSpLocks/>
            <a:stCxn id="107" idx="2"/>
            <a:endCxn id="31" idx="3"/>
          </p:cNvCxnSpPr>
          <p:nvPr/>
        </p:nvCxnSpPr>
        <p:spPr>
          <a:xfrm rot="10800000" flipV="1">
            <a:off x="5383334" y="4195209"/>
            <a:ext cx="2404573" cy="668280"/>
          </a:xfrm>
          <a:prstGeom prst="curvedConnector3">
            <a:avLst>
              <a:gd name="adj1" fmla="val 85123"/>
            </a:avLst>
          </a:prstGeom>
          <a:ln w="57150">
            <a:solidFill>
              <a:srgbClr val="0217B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51E0177B-A7EC-AFA2-1259-3DB8C426EFB5}"/>
              </a:ext>
            </a:extLst>
          </p:cNvPr>
          <p:cNvGrpSpPr/>
          <p:nvPr/>
        </p:nvGrpSpPr>
        <p:grpSpPr>
          <a:xfrm>
            <a:off x="2546983" y="2157382"/>
            <a:ext cx="2836350" cy="1003614"/>
            <a:chOff x="2926342" y="2189505"/>
            <a:chExt cx="2523046" cy="1386816"/>
          </a:xfrm>
        </p:grpSpPr>
        <p:sp>
          <p:nvSpPr>
            <p:cNvPr id="336" name="Rectangle 335">
              <a:extLst>
                <a:ext uri="{FF2B5EF4-FFF2-40B4-BE49-F238E27FC236}">
                  <a16:creationId xmlns:a16="http://schemas.microsoft.com/office/drawing/2014/main" id="{D386CFEA-1BFD-2912-D20F-D11D636DAB05}"/>
                </a:ext>
              </a:extLst>
            </p:cNvPr>
            <p:cNvSpPr/>
            <p:nvPr/>
          </p:nvSpPr>
          <p:spPr>
            <a:xfrm>
              <a:off x="2926342" y="2189505"/>
              <a:ext cx="1262840" cy="1386816"/>
            </a:xfrm>
            <a:prstGeom prst="rect">
              <a:avLst/>
            </a:prstGeom>
            <a:solidFill>
              <a:srgbClr val="E7AE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Helvetica Neue" panose="02000503000000020004"/>
                </a:rPr>
                <a:t>Even</a:t>
              </a:r>
            </a:p>
          </p:txBody>
        </p:sp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65F02C2-D8E5-B95C-CCB1-F0971ED919CF}"/>
                </a:ext>
              </a:extLst>
            </p:cNvPr>
            <p:cNvSpPr/>
            <p:nvPr/>
          </p:nvSpPr>
          <p:spPr>
            <a:xfrm>
              <a:off x="4186548" y="2189505"/>
              <a:ext cx="1262840" cy="1386816"/>
            </a:xfrm>
            <a:prstGeom prst="rect">
              <a:avLst/>
            </a:prstGeom>
            <a:solidFill>
              <a:srgbClr val="E7AE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Helvetica Neue" panose="02000503000000020004"/>
                </a:rPr>
                <a:t>Odd</a:t>
              </a:r>
            </a:p>
          </p:txBody>
        </p:sp>
      </p:grpSp>
      <p:sp>
        <p:nvSpPr>
          <p:cNvPr id="339" name="Rectangle 338">
            <a:extLst>
              <a:ext uri="{FF2B5EF4-FFF2-40B4-BE49-F238E27FC236}">
                <a16:creationId xmlns:a16="http://schemas.microsoft.com/office/drawing/2014/main" id="{5341797D-070F-7BAF-1329-714D811EE6B7}"/>
              </a:ext>
            </a:extLst>
          </p:cNvPr>
          <p:cNvSpPr/>
          <p:nvPr/>
        </p:nvSpPr>
        <p:spPr>
          <a:xfrm>
            <a:off x="1862064" y="1117567"/>
            <a:ext cx="4371318" cy="940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Row Indirection </a:t>
            </a:r>
            <a:b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</a:br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Table (RIT)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FC215-60B6-5F4E-75E9-AE37C29DC360}"/>
              </a:ext>
            </a:extLst>
          </p:cNvPr>
          <p:cNvSpPr/>
          <p:nvPr/>
        </p:nvSpPr>
        <p:spPr>
          <a:xfrm>
            <a:off x="0" y="5462038"/>
            <a:ext cx="12192000" cy="9244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 Neue" panose="02000503000000020004"/>
              </a:rPr>
              <a:t>Please see the paper for our detailed implementation</a:t>
            </a:r>
          </a:p>
        </p:txBody>
      </p:sp>
      <p:sp>
        <p:nvSpPr>
          <p:cNvPr id="308" name="Arrow: Right 307">
            <a:extLst>
              <a:ext uri="{FF2B5EF4-FFF2-40B4-BE49-F238E27FC236}">
                <a16:creationId xmlns:a16="http://schemas.microsoft.com/office/drawing/2014/main" id="{D4045BFB-DDF3-0FED-04B3-EE057F20335B}"/>
              </a:ext>
            </a:extLst>
          </p:cNvPr>
          <p:cNvSpPr/>
          <p:nvPr/>
        </p:nvSpPr>
        <p:spPr>
          <a:xfrm>
            <a:off x="1852407" y="2512715"/>
            <a:ext cx="694575" cy="33024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4A1361E-9386-B68E-DBE8-A38D699920F4}"/>
              </a:ext>
            </a:extLst>
          </p:cNvPr>
          <p:cNvGrpSpPr/>
          <p:nvPr/>
        </p:nvGrpSpPr>
        <p:grpSpPr>
          <a:xfrm>
            <a:off x="7482073" y="4434319"/>
            <a:ext cx="4410280" cy="369185"/>
            <a:chOff x="6801850" y="4347127"/>
            <a:chExt cx="4410280" cy="369185"/>
          </a:xfrm>
        </p:grpSpPr>
        <p:grpSp>
          <p:nvGrpSpPr>
            <p:cNvPr id="13" name="Group 163">
              <a:extLst>
                <a:ext uri="{FF2B5EF4-FFF2-40B4-BE49-F238E27FC236}">
                  <a16:creationId xmlns:a16="http://schemas.microsoft.com/office/drawing/2014/main" id="{D9EC4751-E6EF-32D9-FBD8-707FD4CDEAA2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44" name="Straight Connector 189">
                <a:extLst>
                  <a:ext uri="{FF2B5EF4-FFF2-40B4-BE49-F238E27FC236}">
                    <a16:creationId xmlns:a16="http://schemas.microsoft.com/office/drawing/2014/main" id="{E31F6DAE-3FC8-97AB-5EFD-0AB2FCA2D33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191">
                <a:extLst>
                  <a:ext uri="{FF2B5EF4-FFF2-40B4-BE49-F238E27FC236}">
                    <a16:creationId xmlns:a16="http://schemas.microsoft.com/office/drawing/2014/main" id="{CB33C505-DDF2-0765-6D43-49DB69C3F66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2" descr=" 13">
              <a:extLst>
                <a:ext uri="{FF2B5EF4-FFF2-40B4-BE49-F238E27FC236}">
                  <a16:creationId xmlns:a16="http://schemas.microsoft.com/office/drawing/2014/main" id="{7EBF6B43-8C6E-F78F-6526-B19403BDFB48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66BA542-5675-7FE3-9B93-6C05F824EC7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" name="Oval 113">
                <a:extLst>
                  <a:ext uri="{FF2B5EF4-FFF2-40B4-BE49-F238E27FC236}">
                    <a16:creationId xmlns:a16="http://schemas.microsoft.com/office/drawing/2014/main" id="{B30839A2-00CC-C19E-A147-A14050E8905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6" name="Oval 115">
                <a:extLst>
                  <a:ext uri="{FF2B5EF4-FFF2-40B4-BE49-F238E27FC236}">
                    <a16:creationId xmlns:a16="http://schemas.microsoft.com/office/drawing/2014/main" id="{0A247887-DDD2-DBFE-E948-A36D377163BF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8" name="Oval 117">
                <a:extLst>
                  <a:ext uri="{FF2B5EF4-FFF2-40B4-BE49-F238E27FC236}">
                    <a16:creationId xmlns:a16="http://schemas.microsoft.com/office/drawing/2014/main" id="{1785B52F-FFA5-BEF0-8366-2183A1D8686D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1" name="Oval 119">
                <a:extLst>
                  <a:ext uri="{FF2B5EF4-FFF2-40B4-BE49-F238E27FC236}">
                    <a16:creationId xmlns:a16="http://schemas.microsoft.com/office/drawing/2014/main" id="{996078D2-710C-4AAC-5D3D-3298E4A890C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5" name="Group 12" descr=" 13">
              <a:extLst>
                <a:ext uri="{FF2B5EF4-FFF2-40B4-BE49-F238E27FC236}">
                  <a16:creationId xmlns:a16="http://schemas.microsoft.com/office/drawing/2014/main" id="{992FF23B-57C2-0CEB-63DF-C0A5CDF1F630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B318C84-92A2-7993-6B8C-8D2B242C6376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0" name="Oval 113">
                <a:extLst>
                  <a:ext uri="{FF2B5EF4-FFF2-40B4-BE49-F238E27FC236}">
                    <a16:creationId xmlns:a16="http://schemas.microsoft.com/office/drawing/2014/main" id="{223FF2D4-F9DA-CFB0-1B67-3654E821F211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1" name="Oval 115">
                <a:extLst>
                  <a:ext uri="{FF2B5EF4-FFF2-40B4-BE49-F238E27FC236}">
                    <a16:creationId xmlns:a16="http://schemas.microsoft.com/office/drawing/2014/main" id="{673470F9-3C63-40D1-D535-DCCDDDA33391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2" name="Oval 117">
                <a:extLst>
                  <a:ext uri="{FF2B5EF4-FFF2-40B4-BE49-F238E27FC236}">
                    <a16:creationId xmlns:a16="http://schemas.microsoft.com/office/drawing/2014/main" id="{F5C061F2-798A-698D-E04D-6EE3C992FF0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3" name="Oval 119">
                <a:extLst>
                  <a:ext uri="{FF2B5EF4-FFF2-40B4-BE49-F238E27FC236}">
                    <a16:creationId xmlns:a16="http://schemas.microsoft.com/office/drawing/2014/main" id="{D4182110-3E03-C85C-E424-7C2257FCEB1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C5A87E-F4D7-B543-CC2C-3DF85368E5CE}"/>
              </a:ext>
            </a:extLst>
          </p:cNvPr>
          <p:cNvGrpSpPr/>
          <p:nvPr/>
        </p:nvGrpSpPr>
        <p:grpSpPr>
          <a:xfrm>
            <a:off x="7495725" y="4865338"/>
            <a:ext cx="4410280" cy="369185"/>
            <a:chOff x="6801850" y="4347127"/>
            <a:chExt cx="4410280" cy="369185"/>
          </a:xfrm>
        </p:grpSpPr>
        <p:grpSp>
          <p:nvGrpSpPr>
            <p:cNvPr id="47" name="Group 163">
              <a:extLst>
                <a:ext uri="{FF2B5EF4-FFF2-40B4-BE49-F238E27FC236}">
                  <a16:creationId xmlns:a16="http://schemas.microsoft.com/office/drawing/2014/main" id="{B4F9D31A-A001-970C-B94B-57F43347035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69" name="Straight Connector 189">
                <a:extLst>
                  <a:ext uri="{FF2B5EF4-FFF2-40B4-BE49-F238E27FC236}">
                    <a16:creationId xmlns:a16="http://schemas.microsoft.com/office/drawing/2014/main" id="{2B93C2C8-8CA8-6EDC-5C93-414AB863FC4C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6547B119-42BC-64EB-A738-F78A9A97B724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12" descr=" 13">
              <a:extLst>
                <a:ext uri="{FF2B5EF4-FFF2-40B4-BE49-F238E27FC236}">
                  <a16:creationId xmlns:a16="http://schemas.microsoft.com/office/drawing/2014/main" id="{C5D347C2-EE24-E323-1011-C495C7F33123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8296A7D-5832-5495-71FD-A4E9ACAB7F6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5" name="Oval 113">
                <a:extLst>
                  <a:ext uri="{FF2B5EF4-FFF2-40B4-BE49-F238E27FC236}">
                    <a16:creationId xmlns:a16="http://schemas.microsoft.com/office/drawing/2014/main" id="{97CD7304-8CB5-B1C8-3B1C-BCB46BB4FD6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5">
                <a:extLst>
                  <a:ext uri="{FF2B5EF4-FFF2-40B4-BE49-F238E27FC236}">
                    <a16:creationId xmlns:a16="http://schemas.microsoft.com/office/drawing/2014/main" id="{034CB7E4-F9AF-1A6A-C354-8CFFAE0FF99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7">
                <a:extLst>
                  <a:ext uri="{FF2B5EF4-FFF2-40B4-BE49-F238E27FC236}">
                    <a16:creationId xmlns:a16="http://schemas.microsoft.com/office/drawing/2014/main" id="{9BA712B2-4447-B1AC-48C9-A764FB42FB30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9">
                <a:extLst>
                  <a:ext uri="{FF2B5EF4-FFF2-40B4-BE49-F238E27FC236}">
                    <a16:creationId xmlns:a16="http://schemas.microsoft.com/office/drawing/2014/main" id="{BD8120A4-8480-D595-B819-DC2860DAF1D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9" name="Group 12" descr=" 13">
              <a:extLst>
                <a:ext uri="{FF2B5EF4-FFF2-40B4-BE49-F238E27FC236}">
                  <a16:creationId xmlns:a16="http://schemas.microsoft.com/office/drawing/2014/main" id="{450F6F49-C902-0AB7-AA74-17FC76040ABB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464464D-0533-E5FD-1032-8177AD8D61C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0D8C276B-2ECC-B40A-FFEA-5C04760EDB5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5">
                <a:extLst>
                  <a:ext uri="{FF2B5EF4-FFF2-40B4-BE49-F238E27FC236}">
                    <a16:creationId xmlns:a16="http://schemas.microsoft.com/office/drawing/2014/main" id="{05D1E42C-93FF-D6FD-9F3F-5D6D31741BD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7">
                <a:extLst>
                  <a:ext uri="{FF2B5EF4-FFF2-40B4-BE49-F238E27FC236}">
                    <a16:creationId xmlns:a16="http://schemas.microsoft.com/office/drawing/2014/main" id="{F56A8791-D15C-68E6-567F-4C7575A3B3BA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9">
                <a:extLst>
                  <a:ext uri="{FF2B5EF4-FFF2-40B4-BE49-F238E27FC236}">
                    <a16:creationId xmlns:a16="http://schemas.microsoft.com/office/drawing/2014/main" id="{69517D16-08FC-9AD3-9F6B-F3840A6142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940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" grpId="0"/>
      <p:bldP spid="310" grpId="0" animBg="1"/>
      <p:bldP spid="319" grpId="0"/>
      <p:bldP spid="320" grpId="0"/>
      <p:bldP spid="323" grpId="0"/>
      <p:bldP spid="324" grpId="0" animBg="1"/>
      <p:bldP spid="11" grpId="0" animBg="1"/>
      <p:bldP spid="3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AB8AA-A720-0AE9-1CE5-814640D27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1999" cy="711321"/>
          </a:xfrm>
        </p:spPr>
        <p:txBody>
          <a:bodyPr>
            <a:noAutofit/>
          </a:bodyPr>
          <a:lstStyle/>
          <a:p>
            <a:r>
              <a:rPr lang="en-US" b="0" dirty="0"/>
              <a:t>Insight:</a:t>
            </a:r>
            <a:r>
              <a:rPr lang="en-US" b="0" dirty="0">
                <a:solidFill>
                  <a:srgbClr val="00B050"/>
                </a:solidFill>
              </a:rPr>
              <a:t> Scalable &amp; Secure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679D-B82F-A7B1-9BB9-C12E4A94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DFD844-0D25-BD5F-0B2D-A55FAB278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59415"/>
              </p:ext>
            </p:extLst>
          </p:nvPr>
        </p:nvGraphicFramePr>
        <p:xfrm>
          <a:off x="0" y="1680136"/>
          <a:ext cx="12191999" cy="51778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9D712A-B622-801F-B817-F40D1C778990}"/>
              </a:ext>
            </a:extLst>
          </p:cNvPr>
          <p:cNvCxnSpPr>
            <a:cxnSpLocks/>
          </p:cNvCxnSpPr>
          <p:nvPr/>
        </p:nvCxnSpPr>
        <p:spPr>
          <a:xfrm>
            <a:off x="7929989" y="5420620"/>
            <a:ext cx="320784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13887A-B790-AC12-34AF-9C9ADAFEAAC2}"/>
              </a:ext>
            </a:extLst>
          </p:cNvPr>
          <p:cNvSpPr txBox="1"/>
          <p:nvPr/>
        </p:nvSpPr>
        <p:spPr>
          <a:xfrm>
            <a:off x="5004551" y="2013444"/>
            <a:ext cx="673516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400" dirty="0">
                <a:latin typeface="Helvetica Neue" panose="02000503000000020004"/>
              </a:rPr>
              <a:t>Row Hammer Threshold = 4800</a:t>
            </a:r>
            <a:br>
              <a:rPr lang="en-US" sz="3400" dirty="0">
                <a:latin typeface="Helvetica Neue" panose="02000503000000020004"/>
              </a:rPr>
            </a:br>
            <a:r>
              <a:rPr lang="en-US" sz="3400" dirty="0">
                <a:latin typeface="Helvetica Neue" panose="02000503000000020004"/>
              </a:rPr>
              <a:t>Swap Threshold = 1600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6654C-981A-3C76-BBA3-C39C9CA93E2A}"/>
              </a:ext>
            </a:extLst>
          </p:cNvPr>
          <p:cNvSpPr txBox="1"/>
          <p:nvPr/>
        </p:nvSpPr>
        <p:spPr>
          <a:xfrm>
            <a:off x="708641" y="1064582"/>
            <a:ext cx="1077471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Outlier rows: </a:t>
            </a:r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Bypassing SRS </a:t>
            </a:r>
            <a:r>
              <a:rPr lang="en-US" sz="3400" dirty="0">
                <a:solidFill>
                  <a:srgbClr val="00B050"/>
                </a:solidFill>
                <a:latin typeface="Helvetica Neue" panose="02000503000000020004"/>
                <a:sym typeface="Wingdings" panose="05000000000000000000" pitchFamily="2" charset="2"/>
              </a:rPr>
              <a:t> Cause Bit Flips</a:t>
            </a:r>
            <a:endParaRPr lang="en-US" sz="3400" dirty="0">
              <a:solidFill>
                <a:srgbClr val="00B050"/>
              </a:solidFill>
              <a:latin typeface="Helvetica Neue" panose="020005030000000200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55DACE-3EDC-BDA3-CF51-EE430A9FB5DA}"/>
              </a:ext>
            </a:extLst>
          </p:cNvPr>
          <p:cNvSpPr/>
          <p:nvPr/>
        </p:nvSpPr>
        <p:spPr>
          <a:xfrm>
            <a:off x="6202189" y="3226947"/>
            <a:ext cx="5537528" cy="29869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7299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series"/>
        </p:bldSub>
      </p:bldGraphic>
      <p:bldP spid="3" grpId="0"/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68125AD-8EA2-01ED-E322-5DA400320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7618052"/>
              </p:ext>
            </p:extLst>
          </p:nvPr>
        </p:nvGraphicFramePr>
        <p:xfrm>
          <a:off x="5640081" y="1838783"/>
          <a:ext cx="6204245" cy="380147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0139">
                  <a:extLst>
                    <a:ext uri="{9D8B030D-6E8A-4147-A177-3AD203B41FA5}">
                      <a16:colId xmlns:a16="http://schemas.microsoft.com/office/drawing/2014/main" val="985937847"/>
                    </a:ext>
                  </a:extLst>
                </a:gridCol>
                <a:gridCol w="3104106">
                  <a:extLst>
                    <a:ext uri="{9D8B030D-6E8A-4147-A177-3AD203B41FA5}">
                      <a16:colId xmlns:a16="http://schemas.microsoft.com/office/drawing/2014/main" val="1537606571"/>
                    </a:ext>
                  </a:extLst>
                </a:gridCol>
              </a:tblGrid>
              <a:tr h="1202152"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Helvetica Neue" panose="02000503000000020004"/>
                        </a:rPr>
                        <a:t>Number of Outlier Rows</a:t>
                      </a:r>
                    </a:p>
                  </a:txBody>
                  <a:tcPr marL="83639" marR="83639" marT="41819" marB="4181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700" dirty="0">
                          <a:latin typeface="Helvetica Neue" panose="02000503000000020004"/>
                        </a:rPr>
                        <a:t>Attack Time</a:t>
                      </a:r>
                    </a:p>
                  </a:txBody>
                  <a:tcPr marL="83639" marR="83639" marT="41819" marB="41819" anchor="ctr"/>
                </a:tc>
                <a:extLst>
                  <a:ext uri="{0D108BD9-81ED-4DB2-BD59-A6C34878D82A}">
                    <a16:rowId xmlns:a16="http://schemas.microsoft.com/office/drawing/2014/main" val="2138949331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algn="ctr"/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</a:t>
                      </a:r>
                    </a:p>
                  </a:txBody>
                  <a:tcPr marL="83639" marR="83639" marT="41819" marB="418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12 Secs</a:t>
                      </a:r>
                    </a:p>
                  </a:txBody>
                  <a:tcPr marL="83639" marR="83639" marT="41819" marB="41819"/>
                </a:tc>
                <a:extLst>
                  <a:ext uri="{0D108BD9-81ED-4DB2-BD59-A6C34878D82A}">
                    <a16:rowId xmlns:a16="http://schemas.microsoft.com/office/drawing/2014/main" val="3309533110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algn="ctr"/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2</a:t>
                      </a:r>
                    </a:p>
                  </a:txBody>
                  <a:tcPr marL="83639" marR="83639" marT="41819" marB="418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1.3 Hours</a:t>
                      </a:r>
                    </a:p>
                  </a:txBody>
                  <a:tcPr marL="83639" marR="83639" marT="41819" marB="41819"/>
                </a:tc>
                <a:extLst>
                  <a:ext uri="{0D108BD9-81ED-4DB2-BD59-A6C34878D82A}">
                    <a16:rowId xmlns:a16="http://schemas.microsoft.com/office/drawing/2014/main" val="3435510839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algn="ctr"/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3</a:t>
                      </a:r>
                    </a:p>
                  </a:txBody>
                  <a:tcPr marL="83639" marR="83639" marT="41819" marB="418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kern="120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/>
                        </a:rPr>
                        <a:t>30.7 Days</a:t>
                      </a:r>
                      <a:endParaRPr lang="en-US" sz="3700" b="0" dirty="0">
                        <a:solidFill>
                          <a:srgbClr val="00B050"/>
                        </a:solidFill>
                        <a:latin typeface="Helvetica Neue" panose="02000503000000020004"/>
                      </a:endParaRPr>
                    </a:p>
                  </a:txBody>
                  <a:tcPr marL="83639" marR="83639" marT="41819" marB="41819"/>
                </a:tc>
                <a:extLst>
                  <a:ext uri="{0D108BD9-81ED-4DB2-BD59-A6C34878D82A}">
                    <a16:rowId xmlns:a16="http://schemas.microsoft.com/office/drawing/2014/main" val="1358532557"/>
                  </a:ext>
                </a:extLst>
              </a:tr>
              <a:tr h="642895">
                <a:tc>
                  <a:txBody>
                    <a:bodyPr/>
                    <a:lstStyle/>
                    <a:p>
                      <a:pPr algn="ctr"/>
                      <a:r>
                        <a:rPr lang="en-US" sz="37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4</a:t>
                      </a:r>
                    </a:p>
                  </a:txBody>
                  <a:tcPr marL="83639" marR="83639" marT="41819" marB="4181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700" b="0" kern="1200" dirty="0">
                          <a:solidFill>
                            <a:srgbClr val="00B050"/>
                          </a:solidFill>
                          <a:effectLst/>
                          <a:latin typeface="Helvetica Neue" panose="02000503000000020004"/>
                        </a:rPr>
                        <a:t>64 Years</a:t>
                      </a:r>
                      <a:endParaRPr lang="en-US" sz="3700" b="0" dirty="0">
                        <a:solidFill>
                          <a:srgbClr val="00B050"/>
                        </a:solidFill>
                        <a:latin typeface="Helvetica Neue" panose="02000503000000020004"/>
                      </a:endParaRPr>
                    </a:p>
                  </a:txBody>
                  <a:tcPr marL="83639" marR="83639" marT="41819" marB="41819"/>
                </a:tc>
                <a:extLst>
                  <a:ext uri="{0D108BD9-81ED-4DB2-BD59-A6C34878D82A}">
                    <a16:rowId xmlns:a16="http://schemas.microsoft.com/office/drawing/2014/main" val="54384529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679D-B82F-A7B1-9BB9-C12E4A94C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2E58B9-597E-8054-E68A-9AA12399212E}"/>
              </a:ext>
            </a:extLst>
          </p:cNvPr>
          <p:cNvSpPr/>
          <p:nvPr/>
        </p:nvSpPr>
        <p:spPr>
          <a:xfrm>
            <a:off x="5640080" y="4347769"/>
            <a:ext cx="6204245" cy="12924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ECED-CF1E-60A7-02D5-0DF58C093963}"/>
              </a:ext>
            </a:extLst>
          </p:cNvPr>
          <p:cNvSpPr txBox="1"/>
          <p:nvPr/>
        </p:nvSpPr>
        <p:spPr>
          <a:xfrm>
            <a:off x="1" y="1894678"/>
            <a:ext cx="5640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  <a:latin typeface="Helvetica Neue" panose="02000503000000020004"/>
              </a:rPr>
              <a:t>Few outliers </a:t>
            </a:r>
            <a:r>
              <a:rPr lang="en-US" sz="3400" b="1" dirty="0">
                <a:latin typeface="Helvetica Neue" panose="02000503000000020004"/>
              </a:rPr>
              <a:t>bypass SRS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660A-3684-819C-07DF-39A2063E4DB2}"/>
              </a:ext>
            </a:extLst>
          </p:cNvPr>
          <p:cNvSpPr txBox="1"/>
          <p:nvPr/>
        </p:nvSpPr>
        <p:spPr>
          <a:xfrm>
            <a:off x="0" y="3323895"/>
            <a:ext cx="564008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Helvetica Neue" panose="02000503000000020004"/>
              </a:rPr>
              <a:t>Pin</a:t>
            </a:r>
            <a:r>
              <a:rPr lang="en-US" sz="3400" b="1" dirty="0">
                <a:solidFill>
                  <a:srgbClr val="00B050"/>
                </a:solidFill>
                <a:latin typeface="Helvetica Neue" panose="02000503000000020004"/>
              </a:rPr>
              <a:t> these </a:t>
            </a:r>
            <a:r>
              <a:rPr lang="en-US" sz="3400" b="1" dirty="0">
                <a:latin typeface="Helvetica Neue" panose="02000503000000020004"/>
              </a:rPr>
              <a:t>outliers</a:t>
            </a:r>
            <a:r>
              <a:rPr lang="en-US" sz="3400" b="1" dirty="0">
                <a:solidFill>
                  <a:srgbClr val="00B050"/>
                </a:solidFill>
                <a:latin typeface="Helvetica Neue" panose="02000503000000020004"/>
              </a:rPr>
              <a:t> in LLC!</a:t>
            </a:r>
            <a:endParaRPr lang="en-US" sz="3400" b="1" dirty="0">
              <a:latin typeface="Helvetica Neue" panose="02000503000000020004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FB8D961-37DC-E9B1-EB49-5A8EDF93C690}"/>
              </a:ext>
            </a:extLst>
          </p:cNvPr>
          <p:cNvGrpSpPr/>
          <p:nvPr/>
        </p:nvGrpSpPr>
        <p:grpSpPr>
          <a:xfrm>
            <a:off x="248007" y="4802648"/>
            <a:ext cx="4687260" cy="837604"/>
            <a:chOff x="3693074" y="5245173"/>
            <a:chExt cx="4687260" cy="8376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40B235-80B4-0266-15CC-F135098B91B7}"/>
                </a:ext>
              </a:extLst>
            </p:cNvPr>
            <p:cNvSpPr txBox="1"/>
            <p:nvPr/>
          </p:nvSpPr>
          <p:spPr>
            <a:xfrm>
              <a:off x="4678263" y="5371588"/>
              <a:ext cx="370207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Better Scalability</a:t>
              </a:r>
            </a:p>
          </p:txBody>
        </p:sp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8FB309F1-C08D-8069-ACB5-4247F5CE4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074" y="5245173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E54D5F5B-74B9-60A2-13A1-536FF654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1999" cy="711321"/>
          </a:xfrm>
        </p:spPr>
        <p:txBody>
          <a:bodyPr>
            <a:noAutofit/>
          </a:bodyPr>
          <a:lstStyle/>
          <a:p>
            <a:r>
              <a:rPr lang="en-US" b="0" dirty="0"/>
              <a:t>Insight:</a:t>
            </a:r>
            <a:r>
              <a:rPr lang="en-US" b="0" dirty="0">
                <a:solidFill>
                  <a:srgbClr val="00B050"/>
                </a:solidFill>
              </a:rPr>
              <a:t> Scalable &amp; Secure Mitigation</a:t>
            </a:r>
          </a:p>
        </p:txBody>
      </p:sp>
    </p:spTree>
    <p:extLst>
      <p:ext uri="{BB962C8B-B14F-4D97-AF65-F5344CB8AC3E}">
        <p14:creationId xmlns:p14="http://schemas.microsoft.com/office/powerpoint/2010/main" val="107270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Rounded Rectangle 55">
            <a:extLst>
              <a:ext uri="{FF2B5EF4-FFF2-40B4-BE49-F238E27FC236}">
                <a16:creationId xmlns:a16="http://schemas.microsoft.com/office/drawing/2014/main" id="{D2FE0E93-3BC1-B474-6AA2-4FEB2D7E98E1}"/>
              </a:ext>
            </a:extLst>
          </p:cNvPr>
          <p:cNvSpPr/>
          <p:nvPr/>
        </p:nvSpPr>
        <p:spPr>
          <a:xfrm>
            <a:off x="2218200" y="1212829"/>
            <a:ext cx="3326573" cy="44579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8" name="Rounded Rectangle 55">
            <a:extLst>
              <a:ext uri="{FF2B5EF4-FFF2-40B4-BE49-F238E27FC236}">
                <a16:creationId xmlns:a16="http://schemas.microsoft.com/office/drawing/2014/main" id="{6979C601-BA26-63EA-0BCB-330B10F57F8D}"/>
              </a:ext>
            </a:extLst>
          </p:cNvPr>
          <p:cNvSpPr/>
          <p:nvPr/>
        </p:nvSpPr>
        <p:spPr>
          <a:xfrm>
            <a:off x="5983784" y="1216827"/>
            <a:ext cx="4466313" cy="44539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3F692-0D0D-C381-EF2F-EB2F97416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Scalable and Secure Row-Swap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843B-0052-D49B-630A-9DE2630EF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9" name="Group 186">
            <a:extLst>
              <a:ext uri="{FF2B5EF4-FFF2-40B4-BE49-F238E27FC236}">
                <a16:creationId xmlns:a16="http://schemas.microsoft.com/office/drawing/2014/main" id="{44238DD4-0123-8D5F-84C8-76F68F52107C}"/>
              </a:ext>
            </a:extLst>
          </p:cNvPr>
          <p:cNvGrpSpPr/>
          <p:nvPr/>
        </p:nvGrpSpPr>
        <p:grpSpPr>
          <a:xfrm>
            <a:off x="8405614" y="1628895"/>
            <a:ext cx="1476739" cy="3761111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0" name="Group 177">
              <a:extLst>
                <a:ext uri="{FF2B5EF4-FFF2-40B4-BE49-F238E27FC236}">
                  <a16:creationId xmlns:a16="http://schemas.microsoft.com/office/drawing/2014/main" id="{94147E58-E8CA-A8C7-F5D0-3C05CD388EC3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23" name="Straight Connector 178">
                <a:extLst>
                  <a:ext uri="{FF2B5EF4-FFF2-40B4-BE49-F238E27FC236}">
                    <a16:creationId xmlns:a16="http://schemas.microsoft.com/office/drawing/2014/main" id="{5DF27CE8-FA90-2EC1-82D8-B49ADFC946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79">
                <a:extLst>
                  <a:ext uri="{FF2B5EF4-FFF2-40B4-BE49-F238E27FC236}">
                    <a16:creationId xmlns:a16="http://schemas.microsoft.com/office/drawing/2014/main" id="{82B854DE-E82F-A50A-9030-D06B05C21A0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80">
              <a:extLst>
                <a:ext uri="{FF2B5EF4-FFF2-40B4-BE49-F238E27FC236}">
                  <a16:creationId xmlns:a16="http://schemas.microsoft.com/office/drawing/2014/main" id="{29AA702B-59FA-85DA-35DF-DBE90130B42C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21" name="Straight Connector 181">
                <a:extLst>
                  <a:ext uri="{FF2B5EF4-FFF2-40B4-BE49-F238E27FC236}">
                    <a16:creationId xmlns:a16="http://schemas.microsoft.com/office/drawing/2014/main" id="{16F39CF5-5D1C-B94E-4130-FF6CC5EF06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82">
                <a:extLst>
                  <a:ext uri="{FF2B5EF4-FFF2-40B4-BE49-F238E27FC236}">
                    <a16:creationId xmlns:a16="http://schemas.microsoft.com/office/drawing/2014/main" id="{60C6424D-BD9F-316C-B686-69851548AA7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83">
              <a:extLst>
                <a:ext uri="{FF2B5EF4-FFF2-40B4-BE49-F238E27FC236}">
                  <a16:creationId xmlns:a16="http://schemas.microsoft.com/office/drawing/2014/main" id="{F8BFBDB0-EB8B-56A1-145E-C2F12EE1886E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9" name="Straight Connector 184">
                <a:extLst>
                  <a:ext uri="{FF2B5EF4-FFF2-40B4-BE49-F238E27FC236}">
                    <a16:creationId xmlns:a16="http://schemas.microsoft.com/office/drawing/2014/main" id="{E6FF5122-9CB4-7B9F-C2A8-54DF2DB6F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85">
                <a:extLst>
                  <a:ext uri="{FF2B5EF4-FFF2-40B4-BE49-F238E27FC236}">
                    <a16:creationId xmlns:a16="http://schemas.microsoft.com/office/drawing/2014/main" id="{D00578F3-9107-4D35-A9A2-88869A72D042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74">
              <a:extLst>
                <a:ext uri="{FF2B5EF4-FFF2-40B4-BE49-F238E27FC236}">
                  <a16:creationId xmlns:a16="http://schemas.microsoft.com/office/drawing/2014/main" id="{D15F175A-D702-3C0B-D749-F0691D1E3438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" name="Straight Connector 175">
                <a:extLst>
                  <a:ext uri="{FF2B5EF4-FFF2-40B4-BE49-F238E27FC236}">
                    <a16:creationId xmlns:a16="http://schemas.microsoft.com/office/drawing/2014/main" id="{925BE5E3-1825-804C-31FF-11DE3BB619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6">
                <a:extLst>
                  <a:ext uri="{FF2B5EF4-FFF2-40B4-BE49-F238E27FC236}">
                    <a16:creationId xmlns:a16="http://schemas.microsoft.com/office/drawing/2014/main" id="{FB600A67-D5F7-B0CE-2A5C-0FB94B00EA79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70">
              <a:extLst>
                <a:ext uri="{FF2B5EF4-FFF2-40B4-BE49-F238E27FC236}">
                  <a16:creationId xmlns:a16="http://schemas.microsoft.com/office/drawing/2014/main" id="{6C874CDB-1407-AA5D-0318-37FE61E73EA0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" name="Straight Connector 33">
                <a:extLst>
                  <a:ext uri="{FF2B5EF4-FFF2-40B4-BE49-F238E27FC236}">
                    <a16:creationId xmlns:a16="http://schemas.microsoft.com/office/drawing/2014/main" id="{93ACFD33-DE9A-B357-2AC0-D45E3C95AA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67">
                <a:extLst>
                  <a:ext uri="{FF2B5EF4-FFF2-40B4-BE49-F238E27FC236}">
                    <a16:creationId xmlns:a16="http://schemas.microsoft.com/office/drawing/2014/main" id="{DA37E714-20C5-4F27-D35B-4E2BFF2BF04E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186">
            <a:extLst>
              <a:ext uri="{FF2B5EF4-FFF2-40B4-BE49-F238E27FC236}">
                <a16:creationId xmlns:a16="http://schemas.microsoft.com/office/drawing/2014/main" id="{8C085687-E995-BAB0-7CF6-D2F8C521FCBE}"/>
              </a:ext>
            </a:extLst>
          </p:cNvPr>
          <p:cNvGrpSpPr/>
          <p:nvPr/>
        </p:nvGrpSpPr>
        <p:grpSpPr>
          <a:xfrm>
            <a:off x="6534920" y="1628895"/>
            <a:ext cx="1476739" cy="3761111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26" name="Group 177">
              <a:extLst>
                <a:ext uri="{FF2B5EF4-FFF2-40B4-BE49-F238E27FC236}">
                  <a16:creationId xmlns:a16="http://schemas.microsoft.com/office/drawing/2014/main" id="{6CEE1A75-8B3E-9B32-8329-1837A725822A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39" name="Straight Connector 178">
                <a:extLst>
                  <a:ext uri="{FF2B5EF4-FFF2-40B4-BE49-F238E27FC236}">
                    <a16:creationId xmlns:a16="http://schemas.microsoft.com/office/drawing/2014/main" id="{20D69ED4-D09E-1B2A-B90E-6717799354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179">
                <a:extLst>
                  <a:ext uri="{FF2B5EF4-FFF2-40B4-BE49-F238E27FC236}">
                    <a16:creationId xmlns:a16="http://schemas.microsoft.com/office/drawing/2014/main" id="{F8BF21FE-B942-B592-F447-5162FD9B42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80">
              <a:extLst>
                <a:ext uri="{FF2B5EF4-FFF2-40B4-BE49-F238E27FC236}">
                  <a16:creationId xmlns:a16="http://schemas.microsoft.com/office/drawing/2014/main" id="{CC74210B-599E-A953-AB4D-BDC6896F4439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7" name="Straight Connector 181">
                <a:extLst>
                  <a:ext uri="{FF2B5EF4-FFF2-40B4-BE49-F238E27FC236}">
                    <a16:creationId xmlns:a16="http://schemas.microsoft.com/office/drawing/2014/main" id="{778F9587-6EF0-5FF5-E46E-3C54E8B557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182">
                <a:extLst>
                  <a:ext uri="{FF2B5EF4-FFF2-40B4-BE49-F238E27FC236}">
                    <a16:creationId xmlns:a16="http://schemas.microsoft.com/office/drawing/2014/main" id="{DE7E5C85-3A72-8607-D08D-D56B58CD0E6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83">
              <a:extLst>
                <a:ext uri="{FF2B5EF4-FFF2-40B4-BE49-F238E27FC236}">
                  <a16:creationId xmlns:a16="http://schemas.microsoft.com/office/drawing/2014/main" id="{1573C880-66FD-5251-EF25-595E13E1FED1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5" name="Straight Connector 184">
                <a:extLst>
                  <a:ext uri="{FF2B5EF4-FFF2-40B4-BE49-F238E27FC236}">
                    <a16:creationId xmlns:a16="http://schemas.microsoft.com/office/drawing/2014/main" id="{719FE7EB-02EE-F88E-B0C4-57C0941B17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185">
                <a:extLst>
                  <a:ext uri="{FF2B5EF4-FFF2-40B4-BE49-F238E27FC236}">
                    <a16:creationId xmlns:a16="http://schemas.microsoft.com/office/drawing/2014/main" id="{C8BAC404-E727-E7D1-868C-FAB48777DF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74">
              <a:extLst>
                <a:ext uri="{FF2B5EF4-FFF2-40B4-BE49-F238E27FC236}">
                  <a16:creationId xmlns:a16="http://schemas.microsoft.com/office/drawing/2014/main" id="{DC45CDB2-BDDA-5AC3-2D62-524492C23DAB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3" name="Straight Connector 175">
                <a:extLst>
                  <a:ext uri="{FF2B5EF4-FFF2-40B4-BE49-F238E27FC236}">
                    <a16:creationId xmlns:a16="http://schemas.microsoft.com/office/drawing/2014/main" id="{F360CE9B-5946-7638-E0B6-0CC7B3992D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76">
                <a:extLst>
                  <a:ext uri="{FF2B5EF4-FFF2-40B4-BE49-F238E27FC236}">
                    <a16:creationId xmlns:a16="http://schemas.microsoft.com/office/drawing/2014/main" id="{167C6244-A170-7073-40AB-C5E44D8DF15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70">
              <a:extLst>
                <a:ext uri="{FF2B5EF4-FFF2-40B4-BE49-F238E27FC236}">
                  <a16:creationId xmlns:a16="http://schemas.microsoft.com/office/drawing/2014/main" id="{CCCFB4E0-6E7C-41A7-616B-9C1217B1B664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31" name="Straight Connector 33">
                <a:extLst>
                  <a:ext uri="{FF2B5EF4-FFF2-40B4-BE49-F238E27FC236}">
                    <a16:creationId xmlns:a16="http://schemas.microsoft.com/office/drawing/2014/main" id="{8D3EE428-A7D6-F5F0-D838-66507C55C4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167">
                <a:extLst>
                  <a:ext uri="{FF2B5EF4-FFF2-40B4-BE49-F238E27FC236}">
                    <a16:creationId xmlns:a16="http://schemas.microsoft.com/office/drawing/2014/main" id="{F7C6366D-9980-702C-34DD-59748EF0325D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C3085C-E0AA-0D8C-6969-23EC7B1DBBBE}"/>
              </a:ext>
            </a:extLst>
          </p:cNvPr>
          <p:cNvGrpSpPr/>
          <p:nvPr/>
        </p:nvGrpSpPr>
        <p:grpSpPr>
          <a:xfrm>
            <a:off x="6040099" y="4521944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99EA86F-3A27-85B8-FDE7-495A66B9255A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F67CEA52-1189-2B42-92C1-9EEF1E482C2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310B6F6-E1DD-4220-6A9F-D6180A07AA0F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67BDE4D9-7B3A-5175-8E16-55E1142AC958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CBC9980-C542-ABBE-023A-E020EC17FAB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A29EF3A9-FA69-32BE-4C9B-77C7EE87FDD6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9D462870-8C2A-4291-C835-7AF0D62A10CF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F0846FE3-6257-45FD-5325-860342B00F8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90A1BA5B-DD44-081E-D0BD-86B3883F46D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F6F97E06-B62E-1403-B2C3-FB515B2239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0B6D43D-3116-8F20-A481-9B18619546D2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AF4D55A2-8406-D568-3CCF-419DF38AFAC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1331E4C0-E354-8FDE-82B1-F084E0D16831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C1EC5308-B0B5-0934-FDB0-C0752A480077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62B52CF6-64F6-5C88-ED2B-EF83E56086D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DD6B3B3-D5DD-0B36-1167-BA1884A204C6}"/>
              </a:ext>
            </a:extLst>
          </p:cNvPr>
          <p:cNvGrpSpPr/>
          <p:nvPr/>
        </p:nvGrpSpPr>
        <p:grpSpPr>
          <a:xfrm>
            <a:off x="6040099" y="4938659"/>
            <a:ext cx="4410280" cy="369185"/>
            <a:chOff x="6801850" y="4347127"/>
            <a:chExt cx="4410280" cy="369185"/>
          </a:xfrm>
        </p:grpSpPr>
        <p:grpSp>
          <p:nvGrpSpPr>
            <p:cNvPr id="58" name="Group 163">
              <a:extLst>
                <a:ext uri="{FF2B5EF4-FFF2-40B4-BE49-F238E27FC236}">
                  <a16:creationId xmlns:a16="http://schemas.microsoft.com/office/drawing/2014/main" id="{649139C2-22D4-5820-BC1B-6A1D512A459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1" name="Straight Connector 189">
                <a:extLst>
                  <a:ext uri="{FF2B5EF4-FFF2-40B4-BE49-F238E27FC236}">
                    <a16:creationId xmlns:a16="http://schemas.microsoft.com/office/drawing/2014/main" id="{BCA8F0CE-FC63-C6D9-F753-32BAC23EA33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191">
                <a:extLst>
                  <a:ext uri="{FF2B5EF4-FFF2-40B4-BE49-F238E27FC236}">
                    <a16:creationId xmlns:a16="http://schemas.microsoft.com/office/drawing/2014/main" id="{4FA0C33D-14B2-557B-7AF6-07BF0A294880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0AF05B84-7BB0-924E-9FA3-AB9741B28105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D5C028EF-3C54-A467-D093-A1DE79C6F73C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3">
                <a:extLst>
                  <a:ext uri="{FF2B5EF4-FFF2-40B4-BE49-F238E27FC236}">
                    <a16:creationId xmlns:a16="http://schemas.microsoft.com/office/drawing/2014/main" id="{0E7D5102-119D-9C07-2CD8-83F8B3FCB36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5">
                <a:extLst>
                  <a:ext uri="{FF2B5EF4-FFF2-40B4-BE49-F238E27FC236}">
                    <a16:creationId xmlns:a16="http://schemas.microsoft.com/office/drawing/2014/main" id="{5F3EFFAC-7FAF-9C19-8EE5-7B42E57F87A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7">
                <a:extLst>
                  <a:ext uri="{FF2B5EF4-FFF2-40B4-BE49-F238E27FC236}">
                    <a16:creationId xmlns:a16="http://schemas.microsoft.com/office/drawing/2014/main" id="{4B1ADA76-A615-3796-7B40-EE726766585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70" name="Oval 119">
                <a:extLst>
                  <a:ext uri="{FF2B5EF4-FFF2-40B4-BE49-F238E27FC236}">
                    <a16:creationId xmlns:a16="http://schemas.microsoft.com/office/drawing/2014/main" id="{3678DA74-C378-BEB4-D34E-5A6BD43C71C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60" name="Group 12" descr=" 13">
              <a:extLst>
                <a:ext uri="{FF2B5EF4-FFF2-40B4-BE49-F238E27FC236}">
                  <a16:creationId xmlns:a16="http://schemas.microsoft.com/office/drawing/2014/main" id="{379130CE-786F-1B05-3483-0732DAF659A8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1DFEA2D-69DF-2122-129C-FD898B9F1B5D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3">
                <a:extLst>
                  <a:ext uri="{FF2B5EF4-FFF2-40B4-BE49-F238E27FC236}">
                    <a16:creationId xmlns:a16="http://schemas.microsoft.com/office/drawing/2014/main" id="{B2A3546D-A1AF-1D41-B6D2-25A78115D5BA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5">
                <a:extLst>
                  <a:ext uri="{FF2B5EF4-FFF2-40B4-BE49-F238E27FC236}">
                    <a16:creationId xmlns:a16="http://schemas.microsoft.com/office/drawing/2014/main" id="{BD8C2C33-BA99-69BC-CF07-15CDC77B04F1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7">
                <a:extLst>
                  <a:ext uri="{FF2B5EF4-FFF2-40B4-BE49-F238E27FC236}">
                    <a16:creationId xmlns:a16="http://schemas.microsoft.com/office/drawing/2014/main" id="{36EDCBC7-D98D-AA6D-FCE7-5452737E965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5" name="Oval 119">
                <a:extLst>
                  <a:ext uri="{FF2B5EF4-FFF2-40B4-BE49-F238E27FC236}">
                    <a16:creationId xmlns:a16="http://schemas.microsoft.com/office/drawing/2014/main" id="{C3116910-40AB-518A-92E3-23E21F3E18C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86" name="Group 163">
            <a:extLst>
              <a:ext uri="{FF2B5EF4-FFF2-40B4-BE49-F238E27FC236}">
                <a16:creationId xmlns:a16="http://schemas.microsoft.com/office/drawing/2014/main" id="{930D3000-20BD-5B68-387E-856716DF93F1}"/>
              </a:ext>
            </a:extLst>
          </p:cNvPr>
          <p:cNvGrpSpPr/>
          <p:nvPr/>
        </p:nvGrpSpPr>
        <p:grpSpPr>
          <a:xfrm rot="5400000">
            <a:off x="8245238" y="1254990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7" name="Straight Connector 189">
              <a:extLst>
                <a:ext uri="{FF2B5EF4-FFF2-40B4-BE49-F238E27FC236}">
                  <a16:creationId xmlns:a16="http://schemas.microsoft.com/office/drawing/2014/main" id="{419BDDA8-30B9-9595-83C5-172C69A0C2F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191">
              <a:extLst>
                <a:ext uri="{FF2B5EF4-FFF2-40B4-BE49-F238E27FC236}">
                  <a16:creationId xmlns:a16="http://schemas.microsoft.com/office/drawing/2014/main" id="{4DCF7619-9EF2-6620-D938-6BAB8769618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Oval 88">
            <a:extLst>
              <a:ext uri="{FF2B5EF4-FFF2-40B4-BE49-F238E27FC236}">
                <a16:creationId xmlns:a16="http://schemas.microsoft.com/office/drawing/2014/main" id="{3DB6C1A0-13A0-1B5A-2EDE-D6596CE3E156}"/>
              </a:ext>
            </a:extLst>
          </p:cNvPr>
          <p:cNvSpPr/>
          <p:nvPr/>
        </p:nvSpPr>
        <p:spPr>
          <a:xfrm>
            <a:off x="6345932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0" name="Oval 113">
            <a:extLst>
              <a:ext uri="{FF2B5EF4-FFF2-40B4-BE49-F238E27FC236}">
                <a16:creationId xmlns:a16="http://schemas.microsoft.com/office/drawing/2014/main" id="{E36B2F73-EFA8-00D9-1B16-962767F8AD5E}"/>
              </a:ext>
            </a:extLst>
          </p:cNvPr>
          <p:cNvSpPr/>
          <p:nvPr/>
        </p:nvSpPr>
        <p:spPr>
          <a:xfrm>
            <a:off x="6715117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1" name="Oval 115">
            <a:extLst>
              <a:ext uri="{FF2B5EF4-FFF2-40B4-BE49-F238E27FC236}">
                <a16:creationId xmlns:a16="http://schemas.microsoft.com/office/drawing/2014/main" id="{E67D17F1-E0C9-0AD2-02E6-D8E538A3B630}"/>
              </a:ext>
            </a:extLst>
          </p:cNvPr>
          <p:cNvSpPr/>
          <p:nvPr/>
        </p:nvSpPr>
        <p:spPr>
          <a:xfrm>
            <a:off x="7084302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2" name="Oval 117">
            <a:extLst>
              <a:ext uri="{FF2B5EF4-FFF2-40B4-BE49-F238E27FC236}">
                <a16:creationId xmlns:a16="http://schemas.microsoft.com/office/drawing/2014/main" id="{443C633F-733D-AC84-33C2-0EB3A2C940F1}"/>
              </a:ext>
            </a:extLst>
          </p:cNvPr>
          <p:cNvSpPr/>
          <p:nvPr/>
        </p:nvSpPr>
        <p:spPr>
          <a:xfrm>
            <a:off x="7453486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Oval 119">
            <a:extLst>
              <a:ext uri="{FF2B5EF4-FFF2-40B4-BE49-F238E27FC236}">
                <a16:creationId xmlns:a16="http://schemas.microsoft.com/office/drawing/2014/main" id="{B2128EF9-C703-6F29-B6F2-7086EBD10C08}"/>
              </a:ext>
            </a:extLst>
          </p:cNvPr>
          <p:cNvSpPr/>
          <p:nvPr/>
        </p:nvSpPr>
        <p:spPr>
          <a:xfrm>
            <a:off x="7822671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18C64A0-D19D-6396-EFF8-4AF4D12275A8}"/>
              </a:ext>
            </a:extLst>
          </p:cNvPr>
          <p:cNvSpPr/>
          <p:nvPr/>
        </p:nvSpPr>
        <p:spPr>
          <a:xfrm>
            <a:off x="8211986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5" name="Oval 113">
            <a:extLst>
              <a:ext uri="{FF2B5EF4-FFF2-40B4-BE49-F238E27FC236}">
                <a16:creationId xmlns:a16="http://schemas.microsoft.com/office/drawing/2014/main" id="{879694AE-2463-BCD4-45BE-AD016CFD16A6}"/>
              </a:ext>
            </a:extLst>
          </p:cNvPr>
          <p:cNvSpPr/>
          <p:nvPr/>
        </p:nvSpPr>
        <p:spPr>
          <a:xfrm>
            <a:off x="8581171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6" name="Oval 115">
            <a:extLst>
              <a:ext uri="{FF2B5EF4-FFF2-40B4-BE49-F238E27FC236}">
                <a16:creationId xmlns:a16="http://schemas.microsoft.com/office/drawing/2014/main" id="{492586EF-127D-0C01-40B1-13A95AE42578}"/>
              </a:ext>
            </a:extLst>
          </p:cNvPr>
          <p:cNvSpPr/>
          <p:nvPr/>
        </p:nvSpPr>
        <p:spPr>
          <a:xfrm>
            <a:off x="8950356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Oval 117">
            <a:extLst>
              <a:ext uri="{FF2B5EF4-FFF2-40B4-BE49-F238E27FC236}">
                <a16:creationId xmlns:a16="http://schemas.microsoft.com/office/drawing/2014/main" id="{46AC43A2-E926-6AB1-E562-602B48A1386A}"/>
              </a:ext>
            </a:extLst>
          </p:cNvPr>
          <p:cNvSpPr/>
          <p:nvPr/>
        </p:nvSpPr>
        <p:spPr>
          <a:xfrm>
            <a:off x="9319540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Oval 119">
            <a:extLst>
              <a:ext uri="{FF2B5EF4-FFF2-40B4-BE49-F238E27FC236}">
                <a16:creationId xmlns:a16="http://schemas.microsoft.com/office/drawing/2014/main" id="{8CBAA29A-087F-E579-DA68-C28F662DAA34}"/>
              </a:ext>
            </a:extLst>
          </p:cNvPr>
          <p:cNvSpPr/>
          <p:nvPr/>
        </p:nvSpPr>
        <p:spPr>
          <a:xfrm>
            <a:off x="9688725" y="3272264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99" name="Group 163">
            <a:extLst>
              <a:ext uri="{FF2B5EF4-FFF2-40B4-BE49-F238E27FC236}">
                <a16:creationId xmlns:a16="http://schemas.microsoft.com/office/drawing/2014/main" id="{97A97E6E-E0A3-FEDE-1C60-DA994D800C7C}"/>
              </a:ext>
            </a:extLst>
          </p:cNvPr>
          <p:cNvGrpSpPr/>
          <p:nvPr/>
        </p:nvGrpSpPr>
        <p:grpSpPr>
          <a:xfrm rot="5400000">
            <a:off x="8245238" y="167170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EF2162AD-1C11-BE75-D347-54C25E89C0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B8E75B21-89FF-05A1-48B3-C53895A1F3BC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AC878F9-753F-4901-D68D-E8B8B35DDC02}"/>
              </a:ext>
            </a:extLst>
          </p:cNvPr>
          <p:cNvGrpSpPr/>
          <p:nvPr/>
        </p:nvGrpSpPr>
        <p:grpSpPr>
          <a:xfrm>
            <a:off x="6345932" y="3688975"/>
            <a:ext cx="3711979" cy="369189"/>
            <a:chOff x="6345932" y="4164398"/>
            <a:chExt cx="3711979" cy="369189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0CF76438-7F9A-CFCB-DD61-D18BF3767C7E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" name="Oval 113">
              <a:extLst>
                <a:ext uri="{FF2B5EF4-FFF2-40B4-BE49-F238E27FC236}">
                  <a16:creationId xmlns:a16="http://schemas.microsoft.com/office/drawing/2014/main" id="{30C5F42D-E099-313C-7B41-4367798F47CD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" name="Oval 115">
              <a:extLst>
                <a:ext uri="{FF2B5EF4-FFF2-40B4-BE49-F238E27FC236}">
                  <a16:creationId xmlns:a16="http://schemas.microsoft.com/office/drawing/2014/main" id="{4B4E8EA8-261C-A7EE-7A21-D0F389277A14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6" name="Oval 117">
              <a:extLst>
                <a:ext uri="{FF2B5EF4-FFF2-40B4-BE49-F238E27FC236}">
                  <a16:creationId xmlns:a16="http://schemas.microsoft.com/office/drawing/2014/main" id="{F060D4EF-45A0-442D-7FF0-6BD88C9574A7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7" name="Oval 119">
              <a:extLst>
                <a:ext uri="{FF2B5EF4-FFF2-40B4-BE49-F238E27FC236}">
                  <a16:creationId xmlns:a16="http://schemas.microsoft.com/office/drawing/2014/main" id="{1504A2D7-F167-DF42-3545-5E058222AC2A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2E830AC-87AE-391A-8018-CA522769484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9" name="Oval 113">
              <a:extLst>
                <a:ext uri="{FF2B5EF4-FFF2-40B4-BE49-F238E27FC236}">
                  <a16:creationId xmlns:a16="http://schemas.microsoft.com/office/drawing/2014/main" id="{B258457B-0702-CD82-52FD-A96AD892CED7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0" name="Oval 115">
              <a:extLst>
                <a:ext uri="{FF2B5EF4-FFF2-40B4-BE49-F238E27FC236}">
                  <a16:creationId xmlns:a16="http://schemas.microsoft.com/office/drawing/2014/main" id="{D09F9C8A-861D-EC8B-F0E6-2CF5793DA382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1" name="Oval 117">
              <a:extLst>
                <a:ext uri="{FF2B5EF4-FFF2-40B4-BE49-F238E27FC236}">
                  <a16:creationId xmlns:a16="http://schemas.microsoft.com/office/drawing/2014/main" id="{4F9714D0-C8EC-A3FF-6A04-00866C2FAE78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12" name="Oval 119">
              <a:extLst>
                <a:ext uri="{FF2B5EF4-FFF2-40B4-BE49-F238E27FC236}">
                  <a16:creationId xmlns:a16="http://schemas.microsoft.com/office/drawing/2014/main" id="{C63378C7-0A11-A040-3177-AE7D8E53476D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13" name="Group 163">
            <a:extLst>
              <a:ext uri="{FF2B5EF4-FFF2-40B4-BE49-F238E27FC236}">
                <a16:creationId xmlns:a16="http://schemas.microsoft.com/office/drawing/2014/main" id="{8D69D879-8C9B-8057-D643-B88CB8FD8076}"/>
              </a:ext>
            </a:extLst>
          </p:cNvPr>
          <p:cNvGrpSpPr/>
          <p:nvPr/>
        </p:nvGrpSpPr>
        <p:grpSpPr>
          <a:xfrm rot="5400000">
            <a:off x="8245238" y="2085332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4" name="Straight Connector 189">
              <a:extLst>
                <a:ext uri="{FF2B5EF4-FFF2-40B4-BE49-F238E27FC236}">
                  <a16:creationId xmlns:a16="http://schemas.microsoft.com/office/drawing/2014/main" id="{42DA8D56-D0CB-60FE-DD70-9198EEF7D60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91">
              <a:extLst>
                <a:ext uri="{FF2B5EF4-FFF2-40B4-BE49-F238E27FC236}">
                  <a16:creationId xmlns:a16="http://schemas.microsoft.com/office/drawing/2014/main" id="{3DA15DB5-8FCC-6FDC-69F8-854CB6A78EDB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Oval 115">
            <a:extLst>
              <a:ext uri="{FF2B5EF4-FFF2-40B4-BE49-F238E27FC236}">
                <a16:creationId xmlns:a16="http://schemas.microsoft.com/office/drawing/2014/main" id="{0872C38F-ADC1-3AEF-6CDB-FCE1DF0C3FA3}"/>
              </a:ext>
            </a:extLst>
          </p:cNvPr>
          <p:cNvSpPr/>
          <p:nvPr/>
        </p:nvSpPr>
        <p:spPr>
          <a:xfrm>
            <a:off x="6345932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7" name="Oval 113">
            <a:extLst>
              <a:ext uri="{FF2B5EF4-FFF2-40B4-BE49-F238E27FC236}">
                <a16:creationId xmlns:a16="http://schemas.microsoft.com/office/drawing/2014/main" id="{2D4AA366-F607-5046-6F91-CB6D6AC1DF7B}"/>
              </a:ext>
            </a:extLst>
          </p:cNvPr>
          <p:cNvSpPr/>
          <p:nvPr/>
        </p:nvSpPr>
        <p:spPr>
          <a:xfrm>
            <a:off x="6715117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8" name="Oval 115">
            <a:extLst>
              <a:ext uri="{FF2B5EF4-FFF2-40B4-BE49-F238E27FC236}">
                <a16:creationId xmlns:a16="http://schemas.microsoft.com/office/drawing/2014/main" id="{1CACF728-F3E5-FBDF-7236-2D7AB7FA6FF5}"/>
              </a:ext>
            </a:extLst>
          </p:cNvPr>
          <p:cNvSpPr/>
          <p:nvPr/>
        </p:nvSpPr>
        <p:spPr>
          <a:xfrm>
            <a:off x="7084302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9" name="Oval 117">
            <a:extLst>
              <a:ext uri="{FF2B5EF4-FFF2-40B4-BE49-F238E27FC236}">
                <a16:creationId xmlns:a16="http://schemas.microsoft.com/office/drawing/2014/main" id="{ED0D834C-02EC-B8CA-A20F-E910BD2E39F9}"/>
              </a:ext>
            </a:extLst>
          </p:cNvPr>
          <p:cNvSpPr/>
          <p:nvPr/>
        </p:nvSpPr>
        <p:spPr>
          <a:xfrm>
            <a:off x="7453486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93B2E8C-E0BF-7EE8-1AF0-E15FEC59C085}"/>
              </a:ext>
            </a:extLst>
          </p:cNvPr>
          <p:cNvSpPr/>
          <p:nvPr/>
        </p:nvSpPr>
        <p:spPr>
          <a:xfrm>
            <a:off x="7822671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CC0E237-8CA4-6251-EF4C-85451B627DCE}"/>
              </a:ext>
            </a:extLst>
          </p:cNvPr>
          <p:cNvSpPr/>
          <p:nvPr/>
        </p:nvSpPr>
        <p:spPr>
          <a:xfrm>
            <a:off x="8211986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2" name="Oval 113">
            <a:extLst>
              <a:ext uri="{FF2B5EF4-FFF2-40B4-BE49-F238E27FC236}">
                <a16:creationId xmlns:a16="http://schemas.microsoft.com/office/drawing/2014/main" id="{18B254F3-30BD-6F4A-1EEE-49F0B5B2EDF2}"/>
              </a:ext>
            </a:extLst>
          </p:cNvPr>
          <p:cNvSpPr/>
          <p:nvPr/>
        </p:nvSpPr>
        <p:spPr>
          <a:xfrm>
            <a:off x="8581171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3" name="Oval 115">
            <a:extLst>
              <a:ext uri="{FF2B5EF4-FFF2-40B4-BE49-F238E27FC236}">
                <a16:creationId xmlns:a16="http://schemas.microsoft.com/office/drawing/2014/main" id="{C43A592A-DF83-3E58-CF31-96554043A1FE}"/>
              </a:ext>
            </a:extLst>
          </p:cNvPr>
          <p:cNvSpPr/>
          <p:nvPr/>
        </p:nvSpPr>
        <p:spPr>
          <a:xfrm>
            <a:off x="8950356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4" name="Oval 117">
            <a:extLst>
              <a:ext uri="{FF2B5EF4-FFF2-40B4-BE49-F238E27FC236}">
                <a16:creationId xmlns:a16="http://schemas.microsoft.com/office/drawing/2014/main" id="{D145E83D-C50B-46DD-1B05-32444E1FD31D}"/>
              </a:ext>
            </a:extLst>
          </p:cNvPr>
          <p:cNvSpPr/>
          <p:nvPr/>
        </p:nvSpPr>
        <p:spPr>
          <a:xfrm>
            <a:off x="9319540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5" name="Oval 119">
            <a:extLst>
              <a:ext uri="{FF2B5EF4-FFF2-40B4-BE49-F238E27FC236}">
                <a16:creationId xmlns:a16="http://schemas.microsoft.com/office/drawing/2014/main" id="{AB93BD59-0966-41A3-48D7-7B24B763F3BB}"/>
              </a:ext>
            </a:extLst>
          </p:cNvPr>
          <p:cNvSpPr/>
          <p:nvPr/>
        </p:nvSpPr>
        <p:spPr>
          <a:xfrm>
            <a:off x="9688725" y="4102606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C7C7BB72-617D-2D3A-9E8F-144466D64FF8}"/>
              </a:ext>
            </a:extLst>
          </p:cNvPr>
          <p:cNvGrpSpPr/>
          <p:nvPr/>
        </p:nvGrpSpPr>
        <p:grpSpPr>
          <a:xfrm>
            <a:off x="6040099" y="2021198"/>
            <a:ext cx="4410280" cy="369185"/>
            <a:chOff x="6801850" y="4347127"/>
            <a:chExt cx="4410280" cy="369185"/>
          </a:xfrm>
        </p:grpSpPr>
        <p:grpSp>
          <p:nvGrpSpPr>
            <p:cNvPr id="127" name="Group 163">
              <a:extLst>
                <a:ext uri="{FF2B5EF4-FFF2-40B4-BE49-F238E27FC236}">
                  <a16:creationId xmlns:a16="http://schemas.microsoft.com/office/drawing/2014/main" id="{73247405-E113-1B61-1F8B-073CAB154D9E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0" name="Straight Connector 189">
                <a:extLst>
                  <a:ext uri="{FF2B5EF4-FFF2-40B4-BE49-F238E27FC236}">
                    <a16:creationId xmlns:a16="http://schemas.microsoft.com/office/drawing/2014/main" id="{32C064B2-3072-5D84-9A04-63B7F03F689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91">
                <a:extLst>
                  <a:ext uri="{FF2B5EF4-FFF2-40B4-BE49-F238E27FC236}">
                    <a16:creationId xmlns:a16="http://schemas.microsoft.com/office/drawing/2014/main" id="{1A961069-786E-CC56-FCFE-24E96E9D97A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" descr=" 13">
              <a:extLst>
                <a:ext uri="{FF2B5EF4-FFF2-40B4-BE49-F238E27FC236}">
                  <a16:creationId xmlns:a16="http://schemas.microsoft.com/office/drawing/2014/main" id="{F436A9F1-18E0-9EE5-A09D-CC9C358F62B6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A718540-C002-65B9-C6B0-3B66197862D9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6" name="Oval 113">
                <a:extLst>
                  <a:ext uri="{FF2B5EF4-FFF2-40B4-BE49-F238E27FC236}">
                    <a16:creationId xmlns:a16="http://schemas.microsoft.com/office/drawing/2014/main" id="{C91083BE-F764-137F-8413-4D6C51607CF1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7" name="Oval 115">
                <a:extLst>
                  <a:ext uri="{FF2B5EF4-FFF2-40B4-BE49-F238E27FC236}">
                    <a16:creationId xmlns:a16="http://schemas.microsoft.com/office/drawing/2014/main" id="{FE451EEA-16B1-339C-9CFD-42DAC376A3FF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7">
                <a:extLst>
                  <a:ext uri="{FF2B5EF4-FFF2-40B4-BE49-F238E27FC236}">
                    <a16:creationId xmlns:a16="http://schemas.microsoft.com/office/drawing/2014/main" id="{B1F20190-1D88-59B4-FC06-DB3B9BB44270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9">
                <a:extLst>
                  <a:ext uri="{FF2B5EF4-FFF2-40B4-BE49-F238E27FC236}">
                    <a16:creationId xmlns:a16="http://schemas.microsoft.com/office/drawing/2014/main" id="{CE433A81-1C7D-10EB-E897-B36A3141E943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9" name="Group 12" descr=" 13">
              <a:extLst>
                <a:ext uri="{FF2B5EF4-FFF2-40B4-BE49-F238E27FC236}">
                  <a16:creationId xmlns:a16="http://schemas.microsoft.com/office/drawing/2014/main" id="{7F21388A-9908-295D-F61D-84132BDD77B7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6FD0C84C-4D8C-25FC-7233-316DEB815452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3">
                <a:extLst>
                  <a:ext uri="{FF2B5EF4-FFF2-40B4-BE49-F238E27FC236}">
                    <a16:creationId xmlns:a16="http://schemas.microsoft.com/office/drawing/2014/main" id="{29D3BFB6-CE58-3B53-CC59-0C0AEAA6A1E7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2" name="Oval 115">
                <a:extLst>
                  <a:ext uri="{FF2B5EF4-FFF2-40B4-BE49-F238E27FC236}">
                    <a16:creationId xmlns:a16="http://schemas.microsoft.com/office/drawing/2014/main" id="{CF7EE38D-E276-4002-B782-F7F06AFA0F68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3" name="Oval 117">
                <a:extLst>
                  <a:ext uri="{FF2B5EF4-FFF2-40B4-BE49-F238E27FC236}">
                    <a16:creationId xmlns:a16="http://schemas.microsoft.com/office/drawing/2014/main" id="{C5C55ECB-E197-2B89-053D-7FBE2925507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4" name="Oval 119">
                <a:extLst>
                  <a:ext uri="{FF2B5EF4-FFF2-40B4-BE49-F238E27FC236}">
                    <a16:creationId xmlns:a16="http://schemas.microsoft.com/office/drawing/2014/main" id="{29CF9355-9337-9E26-5398-FA6DF6803F8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B611F0A-2C55-CA8C-9456-2EFB908D4062}"/>
              </a:ext>
            </a:extLst>
          </p:cNvPr>
          <p:cNvGrpSpPr/>
          <p:nvPr/>
        </p:nvGrpSpPr>
        <p:grpSpPr>
          <a:xfrm>
            <a:off x="6040099" y="2437913"/>
            <a:ext cx="4410280" cy="369185"/>
            <a:chOff x="6801850" y="4347127"/>
            <a:chExt cx="4410280" cy="369185"/>
          </a:xfrm>
        </p:grpSpPr>
        <p:grpSp>
          <p:nvGrpSpPr>
            <p:cNvPr id="143" name="Group 163">
              <a:extLst>
                <a:ext uri="{FF2B5EF4-FFF2-40B4-BE49-F238E27FC236}">
                  <a16:creationId xmlns:a16="http://schemas.microsoft.com/office/drawing/2014/main" id="{8A9D42FD-F78B-7660-38BE-9EF55191CF7F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56" name="Straight Connector 189">
                <a:extLst>
                  <a:ext uri="{FF2B5EF4-FFF2-40B4-BE49-F238E27FC236}">
                    <a16:creationId xmlns:a16="http://schemas.microsoft.com/office/drawing/2014/main" id="{CD41A1CF-CC31-CBDC-312B-990493EA039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91">
                <a:extLst>
                  <a:ext uri="{FF2B5EF4-FFF2-40B4-BE49-F238E27FC236}">
                    <a16:creationId xmlns:a16="http://schemas.microsoft.com/office/drawing/2014/main" id="{54495645-F03F-CC9E-629F-398E82DFE2B6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2" descr=" 13">
              <a:extLst>
                <a:ext uri="{FF2B5EF4-FFF2-40B4-BE49-F238E27FC236}">
                  <a16:creationId xmlns:a16="http://schemas.microsoft.com/office/drawing/2014/main" id="{9E5E062E-9AD1-D47E-88FF-2B8F0780BFE6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504F9C6E-9BB5-90EF-0589-4106539F3BA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52" name="Oval 113">
                <a:extLst>
                  <a:ext uri="{FF2B5EF4-FFF2-40B4-BE49-F238E27FC236}">
                    <a16:creationId xmlns:a16="http://schemas.microsoft.com/office/drawing/2014/main" id="{E614B6CE-8952-5C67-BA3A-5366C25B37F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53" name="Oval 115">
                <a:extLst>
                  <a:ext uri="{FF2B5EF4-FFF2-40B4-BE49-F238E27FC236}">
                    <a16:creationId xmlns:a16="http://schemas.microsoft.com/office/drawing/2014/main" id="{5239FD16-680E-A39E-44FE-58A51BE785B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54" name="Oval 117">
                <a:extLst>
                  <a:ext uri="{FF2B5EF4-FFF2-40B4-BE49-F238E27FC236}">
                    <a16:creationId xmlns:a16="http://schemas.microsoft.com/office/drawing/2014/main" id="{4C607DC0-BF24-70A2-DDB1-206CB9278E7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55" name="Oval 119">
                <a:extLst>
                  <a:ext uri="{FF2B5EF4-FFF2-40B4-BE49-F238E27FC236}">
                    <a16:creationId xmlns:a16="http://schemas.microsoft.com/office/drawing/2014/main" id="{F06D687D-E784-0AE6-FEDA-FDE764E531F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45" name="Group 12" descr=" 13">
              <a:extLst>
                <a:ext uri="{FF2B5EF4-FFF2-40B4-BE49-F238E27FC236}">
                  <a16:creationId xmlns:a16="http://schemas.microsoft.com/office/drawing/2014/main" id="{166ACAD2-802F-ABDD-532F-C737EA5ED44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BDF37D33-98F7-CB4D-F4F8-8520B5C1B5B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7" name="Oval 113">
                <a:extLst>
                  <a:ext uri="{FF2B5EF4-FFF2-40B4-BE49-F238E27FC236}">
                    <a16:creationId xmlns:a16="http://schemas.microsoft.com/office/drawing/2014/main" id="{E46A0254-03DE-2DF7-EDFB-5E5C9CDA2DC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8" name="Oval 115">
                <a:extLst>
                  <a:ext uri="{FF2B5EF4-FFF2-40B4-BE49-F238E27FC236}">
                    <a16:creationId xmlns:a16="http://schemas.microsoft.com/office/drawing/2014/main" id="{5B2A8B50-B052-61B4-F490-44B27DFB495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9" name="Oval 117">
                <a:extLst>
                  <a:ext uri="{FF2B5EF4-FFF2-40B4-BE49-F238E27FC236}">
                    <a16:creationId xmlns:a16="http://schemas.microsoft.com/office/drawing/2014/main" id="{DA7F0904-8C8E-3398-EA3E-8E579140836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50" name="Oval 119">
                <a:extLst>
                  <a:ext uri="{FF2B5EF4-FFF2-40B4-BE49-F238E27FC236}">
                    <a16:creationId xmlns:a16="http://schemas.microsoft.com/office/drawing/2014/main" id="{DD2FD8AF-D498-90BB-B2B1-A6AE9906A18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58" name="Group 163">
            <a:extLst>
              <a:ext uri="{FF2B5EF4-FFF2-40B4-BE49-F238E27FC236}">
                <a16:creationId xmlns:a16="http://schemas.microsoft.com/office/drawing/2014/main" id="{1EB0F6D8-7C10-35EF-A4A9-9A0DA15A2C92}"/>
              </a:ext>
            </a:extLst>
          </p:cNvPr>
          <p:cNvGrpSpPr/>
          <p:nvPr/>
        </p:nvGrpSpPr>
        <p:grpSpPr>
          <a:xfrm rot="5400000">
            <a:off x="8245238" y="834266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59" name="Straight Connector 189">
              <a:extLst>
                <a:ext uri="{FF2B5EF4-FFF2-40B4-BE49-F238E27FC236}">
                  <a16:creationId xmlns:a16="http://schemas.microsoft.com/office/drawing/2014/main" id="{FCE9A427-48EB-4945-D91A-6C99E2C7451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91">
              <a:extLst>
                <a:ext uri="{FF2B5EF4-FFF2-40B4-BE49-F238E27FC236}">
                  <a16:creationId xmlns:a16="http://schemas.microsoft.com/office/drawing/2014/main" id="{A0F48E54-E10B-4984-9668-54F7E4299A6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Oval 160">
            <a:extLst>
              <a:ext uri="{FF2B5EF4-FFF2-40B4-BE49-F238E27FC236}">
                <a16:creationId xmlns:a16="http://schemas.microsoft.com/office/drawing/2014/main" id="{49724AE5-D89C-E26E-6823-BC8C9C123323}"/>
              </a:ext>
            </a:extLst>
          </p:cNvPr>
          <p:cNvSpPr/>
          <p:nvPr/>
        </p:nvSpPr>
        <p:spPr>
          <a:xfrm>
            <a:off x="6345932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2" name="Oval 113">
            <a:extLst>
              <a:ext uri="{FF2B5EF4-FFF2-40B4-BE49-F238E27FC236}">
                <a16:creationId xmlns:a16="http://schemas.microsoft.com/office/drawing/2014/main" id="{F042C87C-D7D7-E3B3-0E08-0FC93CDD3914}"/>
              </a:ext>
            </a:extLst>
          </p:cNvPr>
          <p:cNvSpPr/>
          <p:nvPr/>
        </p:nvSpPr>
        <p:spPr>
          <a:xfrm>
            <a:off x="6715117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3" name="Oval 115">
            <a:extLst>
              <a:ext uri="{FF2B5EF4-FFF2-40B4-BE49-F238E27FC236}">
                <a16:creationId xmlns:a16="http://schemas.microsoft.com/office/drawing/2014/main" id="{16AF3F32-D5CA-E677-C005-C89C02559B79}"/>
              </a:ext>
            </a:extLst>
          </p:cNvPr>
          <p:cNvSpPr/>
          <p:nvPr/>
        </p:nvSpPr>
        <p:spPr>
          <a:xfrm>
            <a:off x="7084302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4" name="Oval 117">
            <a:extLst>
              <a:ext uri="{FF2B5EF4-FFF2-40B4-BE49-F238E27FC236}">
                <a16:creationId xmlns:a16="http://schemas.microsoft.com/office/drawing/2014/main" id="{3D00E484-D320-DA7F-E33A-D66D571E1731}"/>
              </a:ext>
            </a:extLst>
          </p:cNvPr>
          <p:cNvSpPr/>
          <p:nvPr/>
        </p:nvSpPr>
        <p:spPr>
          <a:xfrm>
            <a:off x="7453486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5" name="Oval 119">
            <a:extLst>
              <a:ext uri="{FF2B5EF4-FFF2-40B4-BE49-F238E27FC236}">
                <a16:creationId xmlns:a16="http://schemas.microsoft.com/office/drawing/2014/main" id="{CAA39A5C-6489-CCDF-59FB-2642BA0BE05C}"/>
              </a:ext>
            </a:extLst>
          </p:cNvPr>
          <p:cNvSpPr/>
          <p:nvPr/>
        </p:nvSpPr>
        <p:spPr>
          <a:xfrm>
            <a:off x="7822671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CF99AC10-09FD-E401-3F35-6EEF7F16AFFD}"/>
              </a:ext>
            </a:extLst>
          </p:cNvPr>
          <p:cNvSpPr/>
          <p:nvPr/>
        </p:nvSpPr>
        <p:spPr>
          <a:xfrm>
            <a:off x="8211986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7" name="Oval 113">
            <a:extLst>
              <a:ext uri="{FF2B5EF4-FFF2-40B4-BE49-F238E27FC236}">
                <a16:creationId xmlns:a16="http://schemas.microsoft.com/office/drawing/2014/main" id="{13B83999-6DA6-6907-47B1-60A350DEB450}"/>
              </a:ext>
            </a:extLst>
          </p:cNvPr>
          <p:cNvSpPr/>
          <p:nvPr/>
        </p:nvSpPr>
        <p:spPr>
          <a:xfrm>
            <a:off x="8581171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8" name="Oval 115">
            <a:extLst>
              <a:ext uri="{FF2B5EF4-FFF2-40B4-BE49-F238E27FC236}">
                <a16:creationId xmlns:a16="http://schemas.microsoft.com/office/drawing/2014/main" id="{25D71A4E-8AA9-67EA-A5E5-F46D96E494B3}"/>
              </a:ext>
            </a:extLst>
          </p:cNvPr>
          <p:cNvSpPr/>
          <p:nvPr/>
        </p:nvSpPr>
        <p:spPr>
          <a:xfrm>
            <a:off x="8950356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9" name="Oval 117">
            <a:extLst>
              <a:ext uri="{FF2B5EF4-FFF2-40B4-BE49-F238E27FC236}">
                <a16:creationId xmlns:a16="http://schemas.microsoft.com/office/drawing/2014/main" id="{EADDAC32-49B6-9A10-8E54-F425C3ECD1F7}"/>
              </a:ext>
            </a:extLst>
          </p:cNvPr>
          <p:cNvSpPr/>
          <p:nvPr/>
        </p:nvSpPr>
        <p:spPr>
          <a:xfrm>
            <a:off x="9319539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0" name="Oval 119">
            <a:extLst>
              <a:ext uri="{FF2B5EF4-FFF2-40B4-BE49-F238E27FC236}">
                <a16:creationId xmlns:a16="http://schemas.microsoft.com/office/drawing/2014/main" id="{90C3DADC-42CC-3910-F52F-4D70C3057D4A}"/>
              </a:ext>
            </a:extLst>
          </p:cNvPr>
          <p:cNvSpPr/>
          <p:nvPr/>
        </p:nvSpPr>
        <p:spPr>
          <a:xfrm>
            <a:off x="9688725" y="285154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95EE531-B6BE-8940-1B7E-8F79B864872A}"/>
              </a:ext>
            </a:extLst>
          </p:cNvPr>
          <p:cNvGrpSpPr/>
          <p:nvPr/>
        </p:nvGrpSpPr>
        <p:grpSpPr>
          <a:xfrm>
            <a:off x="6342685" y="3679733"/>
            <a:ext cx="3711978" cy="369185"/>
            <a:chOff x="7107683" y="4347127"/>
            <a:chExt cx="3711978" cy="369185"/>
          </a:xfrm>
          <a:solidFill>
            <a:srgbClr val="0217BA"/>
          </a:solidFill>
        </p:grpSpPr>
        <p:grpSp>
          <p:nvGrpSpPr>
            <p:cNvPr id="188" name="Group 12" descr=" 13">
              <a:extLst>
                <a:ext uri="{FF2B5EF4-FFF2-40B4-BE49-F238E27FC236}">
                  <a16:creationId xmlns:a16="http://schemas.microsoft.com/office/drawing/2014/main" id="{01572B3E-10BE-7C94-66DD-5CCB79B1DF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7CB5E63-E63F-3FBD-F2BC-5B4B211D68A6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6" name="Oval 113">
                <a:extLst>
                  <a:ext uri="{FF2B5EF4-FFF2-40B4-BE49-F238E27FC236}">
                    <a16:creationId xmlns:a16="http://schemas.microsoft.com/office/drawing/2014/main" id="{7EDF5A19-7E5C-3B34-1FE1-9C4A739EBF3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7" name="Oval 115">
                <a:extLst>
                  <a:ext uri="{FF2B5EF4-FFF2-40B4-BE49-F238E27FC236}">
                    <a16:creationId xmlns:a16="http://schemas.microsoft.com/office/drawing/2014/main" id="{7CC0EA76-1177-4DF0-3D91-E6319D39E53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8" name="Oval 117">
                <a:extLst>
                  <a:ext uri="{FF2B5EF4-FFF2-40B4-BE49-F238E27FC236}">
                    <a16:creationId xmlns:a16="http://schemas.microsoft.com/office/drawing/2014/main" id="{A7785C8A-08B0-1222-A9B2-1204B1461B3D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9" name="Oval 119">
                <a:extLst>
                  <a:ext uri="{FF2B5EF4-FFF2-40B4-BE49-F238E27FC236}">
                    <a16:creationId xmlns:a16="http://schemas.microsoft.com/office/drawing/2014/main" id="{947AE0DD-8DAE-37F1-A0B3-E07C0658092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89" name="Group 12" descr=" 13">
              <a:extLst>
                <a:ext uri="{FF2B5EF4-FFF2-40B4-BE49-F238E27FC236}">
                  <a16:creationId xmlns:a16="http://schemas.microsoft.com/office/drawing/2014/main" id="{3F64E6D1-5A02-3D54-CFFA-8798E309964C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77AF2BF2-A187-9278-6D0A-85F69FB33DC5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1" name="Oval 113">
                <a:extLst>
                  <a:ext uri="{FF2B5EF4-FFF2-40B4-BE49-F238E27FC236}">
                    <a16:creationId xmlns:a16="http://schemas.microsoft.com/office/drawing/2014/main" id="{9ECCB383-F4F8-789F-6974-3D45DF7926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2" name="Oval 115">
                <a:extLst>
                  <a:ext uri="{FF2B5EF4-FFF2-40B4-BE49-F238E27FC236}">
                    <a16:creationId xmlns:a16="http://schemas.microsoft.com/office/drawing/2014/main" id="{76C38F3B-D7A5-63C8-437C-2F2C7F53814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3" name="Oval 117">
                <a:extLst>
                  <a:ext uri="{FF2B5EF4-FFF2-40B4-BE49-F238E27FC236}">
                    <a16:creationId xmlns:a16="http://schemas.microsoft.com/office/drawing/2014/main" id="{A529FC3B-9FAC-8932-72C2-335AC25E947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94" name="Oval 119">
                <a:extLst>
                  <a:ext uri="{FF2B5EF4-FFF2-40B4-BE49-F238E27FC236}">
                    <a16:creationId xmlns:a16="http://schemas.microsoft.com/office/drawing/2014/main" id="{62359546-902E-2CF3-E050-306C723F2278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18" name="Rectangle 217">
            <a:extLst>
              <a:ext uri="{FF2B5EF4-FFF2-40B4-BE49-F238E27FC236}">
                <a16:creationId xmlns:a16="http://schemas.microsoft.com/office/drawing/2014/main" id="{D592C4E4-B98E-57D0-245E-53F48E84181C}"/>
              </a:ext>
            </a:extLst>
          </p:cNvPr>
          <p:cNvSpPr/>
          <p:nvPr/>
        </p:nvSpPr>
        <p:spPr>
          <a:xfrm>
            <a:off x="10617596" y="375105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A885DA3-E055-1EF3-A3A8-892A9CE1641C}"/>
              </a:ext>
            </a:extLst>
          </p:cNvPr>
          <p:cNvSpPr/>
          <p:nvPr/>
        </p:nvSpPr>
        <p:spPr>
          <a:xfrm>
            <a:off x="10944448" y="3751055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B54F43D9-E74D-A4D2-7B76-CADF02A7FAA2}"/>
              </a:ext>
            </a:extLst>
          </p:cNvPr>
          <p:cNvSpPr/>
          <p:nvPr/>
        </p:nvSpPr>
        <p:spPr>
          <a:xfrm>
            <a:off x="11270851" y="3751055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D6E7D55-E5C0-F8BE-5789-83F366FFAE01}"/>
              </a:ext>
            </a:extLst>
          </p:cNvPr>
          <p:cNvSpPr/>
          <p:nvPr/>
        </p:nvSpPr>
        <p:spPr>
          <a:xfrm>
            <a:off x="11597254" y="3751055"/>
            <a:ext cx="22913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BA4CDF9-C6ED-1732-5D58-0220A027222F}"/>
              </a:ext>
            </a:extLst>
          </p:cNvPr>
          <p:cNvSpPr/>
          <p:nvPr/>
        </p:nvSpPr>
        <p:spPr>
          <a:xfrm>
            <a:off x="10617596" y="205400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15D4C7C6-D014-0A0E-8BD0-0ABCA041868F}"/>
              </a:ext>
            </a:extLst>
          </p:cNvPr>
          <p:cNvSpPr/>
          <p:nvPr/>
        </p:nvSpPr>
        <p:spPr>
          <a:xfrm>
            <a:off x="10618045" y="205400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5D757F4-DC7A-C440-A7EB-908928C3A77B}"/>
              </a:ext>
            </a:extLst>
          </p:cNvPr>
          <p:cNvSpPr/>
          <p:nvPr/>
        </p:nvSpPr>
        <p:spPr>
          <a:xfrm>
            <a:off x="10944448" y="205400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7914A927-5705-7DC8-8D3F-41B43BFA1751}"/>
              </a:ext>
            </a:extLst>
          </p:cNvPr>
          <p:cNvSpPr/>
          <p:nvPr/>
        </p:nvSpPr>
        <p:spPr>
          <a:xfrm>
            <a:off x="11270851" y="205400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30DC0F4-1D10-2CBF-29A0-1E92D23D2044}"/>
              </a:ext>
            </a:extLst>
          </p:cNvPr>
          <p:cNvSpPr/>
          <p:nvPr/>
        </p:nvSpPr>
        <p:spPr>
          <a:xfrm>
            <a:off x="11597255" y="2054003"/>
            <a:ext cx="229130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B975F62-FE5B-ADC5-9DB4-20A1A3277842}"/>
              </a:ext>
            </a:extLst>
          </p:cNvPr>
          <p:cNvSpPr/>
          <p:nvPr/>
        </p:nvSpPr>
        <p:spPr>
          <a:xfrm>
            <a:off x="10617596" y="248241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5790E8F9-E77B-45ED-6A2C-ED72FE18B13D}"/>
              </a:ext>
            </a:extLst>
          </p:cNvPr>
          <p:cNvSpPr/>
          <p:nvPr/>
        </p:nvSpPr>
        <p:spPr>
          <a:xfrm>
            <a:off x="10618045" y="248241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3241987-7E33-BD27-9E3A-93A62F481822}"/>
              </a:ext>
            </a:extLst>
          </p:cNvPr>
          <p:cNvSpPr/>
          <p:nvPr/>
        </p:nvSpPr>
        <p:spPr>
          <a:xfrm>
            <a:off x="10944448" y="248241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A6A9AC8-7EFA-6FC6-665D-499923B93F02}"/>
              </a:ext>
            </a:extLst>
          </p:cNvPr>
          <p:cNvSpPr/>
          <p:nvPr/>
        </p:nvSpPr>
        <p:spPr>
          <a:xfrm>
            <a:off x="11270851" y="248241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5A3E24B-E9DB-637F-39D9-2C8E1395209F}"/>
              </a:ext>
            </a:extLst>
          </p:cNvPr>
          <p:cNvSpPr/>
          <p:nvPr/>
        </p:nvSpPr>
        <p:spPr>
          <a:xfrm>
            <a:off x="11597254" y="2482417"/>
            <a:ext cx="229131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55AB898-6F42-07C3-8AAC-6A4FC482A104}"/>
              </a:ext>
            </a:extLst>
          </p:cNvPr>
          <p:cNvSpPr/>
          <p:nvPr/>
        </p:nvSpPr>
        <p:spPr>
          <a:xfrm>
            <a:off x="10617595" y="293611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51F6316-D48E-1A88-3949-775DE9788ED9}"/>
              </a:ext>
            </a:extLst>
          </p:cNvPr>
          <p:cNvSpPr/>
          <p:nvPr/>
        </p:nvSpPr>
        <p:spPr>
          <a:xfrm>
            <a:off x="10618044" y="2936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653634F3-C70A-BF66-612A-8AF2E242C45A}"/>
              </a:ext>
            </a:extLst>
          </p:cNvPr>
          <p:cNvSpPr/>
          <p:nvPr/>
        </p:nvSpPr>
        <p:spPr>
          <a:xfrm>
            <a:off x="10944447" y="2936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038BA38-3CB6-862F-A7CA-8A6D46B21290}"/>
              </a:ext>
            </a:extLst>
          </p:cNvPr>
          <p:cNvSpPr/>
          <p:nvPr/>
        </p:nvSpPr>
        <p:spPr>
          <a:xfrm>
            <a:off x="11270850" y="2936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ADD1C656-4F98-D8C5-50E4-9CA336B858AF}"/>
              </a:ext>
            </a:extLst>
          </p:cNvPr>
          <p:cNvSpPr/>
          <p:nvPr/>
        </p:nvSpPr>
        <p:spPr>
          <a:xfrm>
            <a:off x="11597254" y="2936119"/>
            <a:ext cx="22913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E9B4F7C6-187F-76C4-76AF-CF1F13EC27DF}"/>
              </a:ext>
            </a:extLst>
          </p:cNvPr>
          <p:cNvSpPr/>
          <p:nvPr/>
        </p:nvSpPr>
        <p:spPr>
          <a:xfrm>
            <a:off x="10617596" y="3364294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5C220179-684F-F018-809A-872515F60CDF}"/>
              </a:ext>
            </a:extLst>
          </p:cNvPr>
          <p:cNvSpPr/>
          <p:nvPr/>
        </p:nvSpPr>
        <p:spPr>
          <a:xfrm>
            <a:off x="10618045" y="3364294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9612DB8-E9B7-F7E4-651C-86162A6AB580}"/>
              </a:ext>
            </a:extLst>
          </p:cNvPr>
          <p:cNvSpPr/>
          <p:nvPr/>
        </p:nvSpPr>
        <p:spPr>
          <a:xfrm>
            <a:off x="10944448" y="3364294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92073921-8948-7913-9EA5-17B3D964D432}"/>
              </a:ext>
            </a:extLst>
          </p:cNvPr>
          <p:cNvSpPr/>
          <p:nvPr/>
        </p:nvSpPr>
        <p:spPr>
          <a:xfrm>
            <a:off x="11270851" y="3364294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30108EEC-3040-22BB-C0B6-C1E37146E29B}"/>
              </a:ext>
            </a:extLst>
          </p:cNvPr>
          <p:cNvSpPr/>
          <p:nvPr/>
        </p:nvSpPr>
        <p:spPr>
          <a:xfrm>
            <a:off x="11597255" y="3364294"/>
            <a:ext cx="22913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C0B71BA0-C96A-7E4E-2D8A-D2571AC30B9D}"/>
              </a:ext>
            </a:extLst>
          </p:cNvPr>
          <p:cNvSpPr/>
          <p:nvPr/>
        </p:nvSpPr>
        <p:spPr>
          <a:xfrm>
            <a:off x="10617596" y="4147110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4D017A30-B473-A393-3508-B66580EFB024}"/>
              </a:ext>
            </a:extLst>
          </p:cNvPr>
          <p:cNvSpPr/>
          <p:nvPr/>
        </p:nvSpPr>
        <p:spPr>
          <a:xfrm>
            <a:off x="10618045" y="4147110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5A4131A-7532-7A2D-FCD3-E857A7456C50}"/>
              </a:ext>
            </a:extLst>
          </p:cNvPr>
          <p:cNvSpPr/>
          <p:nvPr/>
        </p:nvSpPr>
        <p:spPr>
          <a:xfrm>
            <a:off x="10944448" y="4147110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1B9700A5-C0CB-E47C-5C50-4AEBE9C75DA8}"/>
              </a:ext>
            </a:extLst>
          </p:cNvPr>
          <p:cNvSpPr/>
          <p:nvPr/>
        </p:nvSpPr>
        <p:spPr>
          <a:xfrm>
            <a:off x="11270851" y="4147110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04F7AB0-9C1A-65F2-54E8-52EFFA8DBA8E}"/>
              </a:ext>
            </a:extLst>
          </p:cNvPr>
          <p:cNvSpPr/>
          <p:nvPr/>
        </p:nvSpPr>
        <p:spPr>
          <a:xfrm>
            <a:off x="11597254" y="4147110"/>
            <a:ext cx="229131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E30D4CE-1FD6-6BF7-AC61-F5788E57A727}"/>
              </a:ext>
            </a:extLst>
          </p:cNvPr>
          <p:cNvSpPr/>
          <p:nvPr/>
        </p:nvSpPr>
        <p:spPr>
          <a:xfrm>
            <a:off x="10617596" y="4566448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B8CB396-C194-B654-48D9-6838B621AE19}"/>
              </a:ext>
            </a:extLst>
          </p:cNvPr>
          <p:cNvSpPr/>
          <p:nvPr/>
        </p:nvSpPr>
        <p:spPr>
          <a:xfrm>
            <a:off x="10618045" y="456644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6F5E137A-0BD6-E1E6-F065-AE24C32579E9}"/>
              </a:ext>
            </a:extLst>
          </p:cNvPr>
          <p:cNvSpPr/>
          <p:nvPr/>
        </p:nvSpPr>
        <p:spPr>
          <a:xfrm>
            <a:off x="10944448" y="456644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4B6ABD9-4878-8283-524F-D1763B151667}"/>
              </a:ext>
            </a:extLst>
          </p:cNvPr>
          <p:cNvSpPr/>
          <p:nvPr/>
        </p:nvSpPr>
        <p:spPr>
          <a:xfrm>
            <a:off x="11270851" y="456644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D1ABEFD3-2147-E51B-D632-DD9BA9105A37}"/>
              </a:ext>
            </a:extLst>
          </p:cNvPr>
          <p:cNvSpPr/>
          <p:nvPr/>
        </p:nvSpPr>
        <p:spPr>
          <a:xfrm>
            <a:off x="11597254" y="4566448"/>
            <a:ext cx="22913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8B30399C-412E-8DEB-09F8-8FDAF8E7940F}"/>
              </a:ext>
            </a:extLst>
          </p:cNvPr>
          <p:cNvSpPr/>
          <p:nvPr/>
        </p:nvSpPr>
        <p:spPr>
          <a:xfrm>
            <a:off x="10617596" y="497068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D023CD78-0389-3980-9444-364056E91254}"/>
              </a:ext>
            </a:extLst>
          </p:cNvPr>
          <p:cNvSpPr/>
          <p:nvPr/>
        </p:nvSpPr>
        <p:spPr>
          <a:xfrm>
            <a:off x="10618045" y="497068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AAD46BDE-BDD4-9791-7655-EB4F4BD8F6F5}"/>
              </a:ext>
            </a:extLst>
          </p:cNvPr>
          <p:cNvSpPr/>
          <p:nvPr/>
        </p:nvSpPr>
        <p:spPr>
          <a:xfrm>
            <a:off x="10944448" y="497068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990BFF74-02D8-5CEC-60D7-9F60B10E477D}"/>
              </a:ext>
            </a:extLst>
          </p:cNvPr>
          <p:cNvSpPr/>
          <p:nvPr/>
        </p:nvSpPr>
        <p:spPr>
          <a:xfrm>
            <a:off x="11270851" y="497068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53C4945-2CEC-A364-B712-0188BD226629}"/>
              </a:ext>
            </a:extLst>
          </p:cNvPr>
          <p:cNvSpPr/>
          <p:nvPr/>
        </p:nvSpPr>
        <p:spPr>
          <a:xfrm>
            <a:off x="11597254" y="4970687"/>
            <a:ext cx="229131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6EFD310-D55A-679E-5182-3CACA6562790}"/>
              </a:ext>
            </a:extLst>
          </p:cNvPr>
          <p:cNvSpPr/>
          <p:nvPr/>
        </p:nvSpPr>
        <p:spPr>
          <a:xfrm>
            <a:off x="2466827" y="1503276"/>
            <a:ext cx="2802131" cy="4029263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>
              <a:latin typeface="Helvetica Neue" panose="02000503000000020004"/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D709FFC-9D62-9A72-408F-66CCBF4D1054}"/>
              </a:ext>
            </a:extLst>
          </p:cNvPr>
          <p:cNvSpPr txBox="1"/>
          <p:nvPr/>
        </p:nvSpPr>
        <p:spPr>
          <a:xfrm>
            <a:off x="3561298" y="2504962"/>
            <a:ext cx="633579" cy="62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30000"/>
              </a:lnSpc>
            </a:pPr>
            <a:r>
              <a:rPr lang="en-US" sz="3400" b="1" dirty="0">
                <a:solidFill>
                  <a:schemeClr val="tx1"/>
                </a:solidFill>
                <a:latin typeface="Helvetica Neue" panose="02000503000000020004"/>
              </a:rPr>
              <a:t>. </a:t>
            </a:r>
            <a:endParaRPr lang="en-US" sz="3400" b="1" dirty="0">
              <a:latin typeface="Helvetica Neue" panose="02000503000000020004"/>
            </a:endParaRPr>
          </a:p>
          <a:p>
            <a:pPr algn="ctr">
              <a:lnSpc>
                <a:spcPct val="30000"/>
              </a:lnSpc>
            </a:pPr>
            <a:r>
              <a:rPr lang="en-US" sz="3400" b="1" dirty="0">
                <a:latin typeface="Helvetica Neue" panose="02000503000000020004"/>
              </a:rPr>
              <a:t>. </a:t>
            </a:r>
          </a:p>
          <a:p>
            <a:pPr algn="ctr">
              <a:lnSpc>
                <a:spcPct val="30000"/>
              </a:lnSpc>
            </a:pPr>
            <a:r>
              <a:rPr lang="en-US" sz="3400" b="1" dirty="0">
                <a:latin typeface="Helvetica Neue" panose="02000503000000020004"/>
              </a:rPr>
              <a:t>.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DC8F63A-7277-B537-699E-C587180CD800}"/>
              </a:ext>
            </a:extLst>
          </p:cNvPr>
          <p:cNvSpPr/>
          <p:nvPr/>
        </p:nvSpPr>
        <p:spPr>
          <a:xfrm>
            <a:off x="2466827" y="1494210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Cache Lines</a:t>
            </a:r>
          </a:p>
        </p:txBody>
      </p:sp>
      <p:grpSp>
        <p:nvGrpSpPr>
          <p:cNvPr id="318" name="Group 317">
            <a:extLst>
              <a:ext uri="{FF2B5EF4-FFF2-40B4-BE49-F238E27FC236}">
                <a16:creationId xmlns:a16="http://schemas.microsoft.com/office/drawing/2014/main" id="{D5A159EC-20B5-D4FB-E18D-4C977606CC14}"/>
              </a:ext>
            </a:extLst>
          </p:cNvPr>
          <p:cNvGrpSpPr/>
          <p:nvPr/>
        </p:nvGrpSpPr>
        <p:grpSpPr>
          <a:xfrm>
            <a:off x="268342" y="919135"/>
            <a:ext cx="1824907" cy="2279804"/>
            <a:chOff x="375014" y="2067219"/>
            <a:chExt cx="1824907" cy="2279804"/>
          </a:xfrm>
        </p:grpSpPr>
        <p:pic>
          <p:nvPicPr>
            <p:cNvPr id="316" name="Graphic 315" descr="Clock">
              <a:extLst>
                <a:ext uri="{FF2B5EF4-FFF2-40B4-BE49-F238E27FC236}">
                  <a16:creationId xmlns:a16="http://schemas.microsoft.com/office/drawing/2014/main" id="{2D8C5469-1C94-8B0B-5EEC-5F49B2B00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2490" y="2067219"/>
              <a:ext cx="1217814" cy="1217814"/>
            </a:xfrm>
            <a:prstGeom prst="rect">
              <a:avLst/>
            </a:prstGeom>
          </p:spPr>
        </p:pic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03F3514-E73A-6449-1D2D-B3F600B5AAB2}"/>
                </a:ext>
              </a:extLst>
            </p:cNvPr>
            <p:cNvSpPr txBox="1"/>
            <p:nvPr/>
          </p:nvSpPr>
          <p:spPr>
            <a:xfrm>
              <a:off x="375014" y="3208250"/>
              <a:ext cx="1824907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dirty="0">
                  <a:latin typeface="Helvetica Neue" panose="02000503000000020004"/>
                </a:rPr>
                <a:t>Every 31 days</a:t>
              </a:r>
            </a:p>
          </p:txBody>
        </p:sp>
      </p:grp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78A9A8C9-0300-D440-ED5D-2D84D4B409DE}"/>
              </a:ext>
            </a:extLst>
          </p:cNvPr>
          <p:cNvGrpSpPr/>
          <p:nvPr/>
        </p:nvGrpSpPr>
        <p:grpSpPr>
          <a:xfrm>
            <a:off x="6345932" y="2444214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1024" name="Group 12" descr=" 13">
              <a:extLst>
                <a:ext uri="{FF2B5EF4-FFF2-40B4-BE49-F238E27FC236}">
                  <a16:creationId xmlns:a16="http://schemas.microsoft.com/office/drawing/2014/main" id="{23840649-0E11-6D97-A4CD-E445E92408E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B67DAF36-ABA0-5BCB-0A31-1637B3A644B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3" name="Oval 113">
                <a:extLst>
                  <a:ext uri="{FF2B5EF4-FFF2-40B4-BE49-F238E27FC236}">
                    <a16:creationId xmlns:a16="http://schemas.microsoft.com/office/drawing/2014/main" id="{36F267CB-2BB2-25B7-7783-FD5B01EDA39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4" name="Oval 115">
                <a:extLst>
                  <a:ext uri="{FF2B5EF4-FFF2-40B4-BE49-F238E27FC236}">
                    <a16:creationId xmlns:a16="http://schemas.microsoft.com/office/drawing/2014/main" id="{9D9C405D-F4D7-2EDF-5F74-E69321EF083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5" name="Oval 117">
                <a:extLst>
                  <a:ext uri="{FF2B5EF4-FFF2-40B4-BE49-F238E27FC236}">
                    <a16:creationId xmlns:a16="http://schemas.microsoft.com/office/drawing/2014/main" id="{01E07A65-0F93-CA27-36EA-8BFCA49D651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6" name="Oval 119">
                <a:extLst>
                  <a:ext uri="{FF2B5EF4-FFF2-40B4-BE49-F238E27FC236}">
                    <a16:creationId xmlns:a16="http://schemas.microsoft.com/office/drawing/2014/main" id="{495FBA50-8331-4604-DAD4-44DA773AE580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025" name="Group 12" descr=" 13">
              <a:extLst>
                <a:ext uri="{FF2B5EF4-FFF2-40B4-BE49-F238E27FC236}">
                  <a16:creationId xmlns:a16="http://schemas.microsoft.com/office/drawing/2014/main" id="{F813A596-B046-4CE8-499A-128BBF48867D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FA16084B-38E0-A60E-EC54-8974BDA4813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28" name="Oval 113">
                <a:extLst>
                  <a:ext uri="{FF2B5EF4-FFF2-40B4-BE49-F238E27FC236}">
                    <a16:creationId xmlns:a16="http://schemas.microsoft.com/office/drawing/2014/main" id="{9D3FC236-6321-C5AC-EEC1-579DD1F28E92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29" name="Oval 115">
                <a:extLst>
                  <a:ext uri="{FF2B5EF4-FFF2-40B4-BE49-F238E27FC236}">
                    <a16:creationId xmlns:a16="http://schemas.microsoft.com/office/drawing/2014/main" id="{D1BD3C07-A6B5-0C79-821C-F6C44ABCCD4B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0" name="Oval 117">
                <a:extLst>
                  <a:ext uri="{FF2B5EF4-FFF2-40B4-BE49-F238E27FC236}">
                    <a16:creationId xmlns:a16="http://schemas.microsoft.com/office/drawing/2014/main" id="{069EFF96-650D-0F9E-3F58-C966C9CFE90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31" name="Oval 119">
                <a:extLst>
                  <a:ext uri="{FF2B5EF4-FFF2-40B4-BE49-F238E27FC236}">
                    <a16:creationId xmlns:a16="http://schemas.microsoft.com/office/drawing/2014/main" id="{A34D34A5-E0F3-A522-BFE2-C8D37DECD64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04D8B80-7255-E322-8E68-11EB0CACD3AE}"/>
              </a:ext>
            </a:extLst>
          </p:cNvPr>
          <p:cNvGrpSpPr/>
          <p:nvPr/>
        </p:nvGrpSpPr>
        <p:grpSpPr>
          <a:xfrm>
            <a:off x="6345932" y="4936409"/>
            <a:ext cx="3711978" cy="369185"/>
            <a:chOff x="7107683" y="4347127"/>
            <a:chExt cx="3711978" cy="369185"/>
          </a:xfrm>
          <a:solidFill>
            <a:srgbClr val="954F72"/>
          </a:solidFill>
        </p:grpSpPr>
        <p:grpSp>
          <p:nvGrpSpPr>
            <p:cNvPr id="1038" name="Group 12" descr=" 13">
              <a:extLst>
                <a:ext uri="{FF2B5EF4-FFF2-40B4-BE49-F238E27FC236}">
                  <a16:creationId xmlns:a16="http://schemas.microsoft.com/office/drawing/2014/main" id="{72762B0F-5C00-0AFE-7100-1F209B2D6BF5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229B7B93-5DA4-3EB3-3B9F-02939A8D642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6" name="Oval 113">
                <a:extLst>
                  <a:ext uri="{FF2B5EF4-FFF2-40B4-BE49-F238E27FC236}">
                    <a16:creationId xmlns:a16="http://schemas.microsoft.com/office/drawing/2014/main" id="{750366B8-7C07-7286-1D1A-14A51C1713E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7" name="Oval 115">
                <a:extLst>
                  <a:ext uri="{FF2B5EF4-FFF2-40B4-BE49-F238E27FC236}">
                    <a16:creationId xmlns:a16="http://schemas.microsoft.com/office/drawing/2014/main" id="{7E0D9029-FB31-D6E5-D2B4-88735430EDE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8" name="Oval 117">
                <a:extLst>
                  <a:ext uri="{FF2B5EF4-FFF2-40B4-BE49-F238E27FC236}">
                    <a16:creationId xmlns:a16="http://schemas.microsoft.com/office/drawing/2014/main" id="{B447C7C9-3730-9734-AA2D-9A4C468C0FC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9" name="Oval 119">
                <a:extLst>
                  <a:ext uri="{FF2B5EF4-FFF2-40B4-BE49-F238E27FC236}">
                    <a16:creationId xmlns:a16="http://schemas.microsoft.com/office/drawing/2014/main" id="{E5934887-0F1B-93EB-FA1B-3CAA546D4421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039" name="Group 12" descr=" 13">
              <a:extLst>
                <a:ext uri="{FF2B5EF4-FFF2-40B4-BE49-F238E27FC236}">
                  <a16:creationId xmlns:a16="http://schemas.microsoft.com/office/drawing/2014/main" id="{6C4220A8-19EC-F4D8-F364-0634125B4829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85C9843E-B7B6-F21A-CF92-2D8468A7FE5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1" name="Oval 113">
                <a:extLst>
                  <a:ext uri="{FF2B5EF4-FFF2-40B4-BE49-F238E27FC236}">
                    <a16:creationId xmlns:a16="http://schemas.microsoft.com/office/drawing/2014/main" id="{32705FC8-8F08-9EB8-19C4-7342C771CA81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2" name="Oval 115">
                <a:extLst>
                  <a:ext uri="{FF2B5EF4-FFF2-40B4-BE49-F238E27FC236}">
                    <a16:creationId xmlns:a16="http://schemas.microsoft.com/office/drawing/2014/main" id="{EFE64E19-8A8D-ADB4-E373-2DAFDC8ACF6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3" name="Oval 117">
                <a:extLst>
                  <a:ext uri="{FF2B5EF4-FFF2-40B4-BE49-F238E27FC236}">
                    <a16:creationId xmlns:a16="http://schemas.microsoft.com/office/drawing/2014/main" id="{BF5FCE72-F8DC-DDEF-1BAF-35259B9E01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44" name="Oval 119">
                <a:extLst>
                  <a:ext uri="{FF2B5EF4-FFF2-40B4-BE49-F238E27FC236}">
                    <a16:creationId xmlns:a16="http://schemas.microsoft.com/office/drawing/2014/main" id="{A588E8B1-1682-1EF4-DADE-D65676E7095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1075" name="Rectangle 1074">
            <a:extLst>
              <a:ext uri="{FF2B5EF4-FFF2-40B4-BE49-F238E27FC236}">
                <a16:creationId xmlns:a16="http://schemas.microsoft.com/office/drawing/2014/main" id="{D3AE54F5-4764-068D-B32B-817E72AF46B3}"/>
              </a:ext>
            </a:extLst>
          </p:cNvPr>
          <p:cNvSpPr/>
          <p:nvPr/>
        </p:nvSpPr>
        <p:spPr>
          <a:xfrm>
            <a:off x="10623241" y="3751055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E19887-343C-3C10-6394-F9D7D064E52D}"/>
              </a:ext>
            </a:extLst>
          </p:cNvPr>
          <p:cNvSpPr txBox="1"/>
          <p:nvPr/>
        </p:nvSpPr>
        <p:spPr>
          <a:xfrm>
            <a:off x="10575097" y="1684281"/>
            <a:ext cx="792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</a:rPr>
              <a:t>Swap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A05C8E-6D5F-F1AC-2EBD-D9296F0579F0}"/>
              </a:ext>
            </a:extLst>
          </p:cNvPr>
          <p:cNvSpPr txBox="1"/>
          <p:nvPr/>
        </p:nvSpPr>
        <p:spPr>
          <a:xfrm>
            <a:off x="10356681" y="1687182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1D200-2DDD-CF7A-3BE8-3068260A2174}"/>
              </a:ext>
            </a:extLst>
          </p:cNvPr>
          <p:cNvSpPr txBox="1"/>
          <p:nvPr/>
        </p:nvSpPr>
        <p:spPr>
          <a:xfrm>
            <a:off x="11255497" y="1685801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</a:rPr>
              <a:t>Bit Flip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6DBE1-3FEF-F544-DE17-22AB82AC323E}"/>
              </a:ext>
            </a:extLst>
          </p:cNvPr>
          <p:cNvSpPr txBox="1"/>
          <p:nvPr/>
        </p:nvSpPr>
        <p:spPr>
          <a:xfrm>
            <a:off x="2055187" y="5602632"/>
            <a:ext cx="36458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Last Level Cache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7562-6011-E04F-03B5-7479591C8904}"/>
              </a:ext>
            </a:extLst>
          </p:cNvPr>
          <p:cNvSpPr txBox="1"/>
          <p:nvPr/>
        </p:nvSpPr>
        <p:spPr>
          <a:xfrm>
            <a:off x="7368935" y="5607917"/>
            <a:ext cx="16861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DRAM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314BEC1-8824-7A2B-8A59-3DB5617DD14B}"/>
              </a:ext>
            </a:extLst>
          </p:cNvPr>
          <p:cNvSpPr/>
          <p:nvPr/>
        </p:nvSpPr>
        <p:spPr>
          <a:xfrm>
            <a:off x="2466827" y="1976653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Cache Lines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C04FD09-04A2-0853-1F39-752D3F937057}"/>
              </a:ext>
            </a:extLst>
          </p:cNvPr>
          <p:cNvSpPr/>
          <p:nvPr/>
        </p:nvSpPr>
        <p:spPr>
          <a:xfrm>
            <a:off x="2466827" y="3106284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Cache Lines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9B4D2CF-5856-BEB6-D3B6-A8830CA25895}"/>
              </a:ext>
            </a:extLst>
          </p:cNvPr>
          <p:cNvSpPr/>
          <p:nvPr/>
        </p:nvSpPr>
        <p:spPr>
          <a:xfrm>
            <a:off x="2466827" y="3586681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Cache Lines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F8AEEFC2-48DD-9500-0A96-79A81BBF28AE}"/>
              </a:ext>
            </a:extLst>
          </p:cNvPr>
          <p:cNvSpPr/>
          <p:nvPr/>
        </p:nvSpPr>
        <p:spPr>
          <a:xfrm>
            <a:off x="2377440" y="3969899"/>
            <a:ext cx="2961477" cy="16327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0F268D46-C81E-1425-B694-06B3FD6F7719}"/>
              </a:ext>
            </a:extLst>
          </p:cNvPr>
          <p:cNvGrpSpPr/>
          <p:nvPr/>
        </p:nvGrpSpPr>
        <p:grpSpPr>
          <a:xfrm>
            <a:off x="13099" y="4795719"/>
            <a:ext cx="2453728" cy="1427751"/>
            <a:chOff x="1037111" y="4106905"/>
            <a:chExt cx="2329735" cy="1427751"/>
          </a:xfrm>
        </p:grpSpPr>
        <p:sp>
          <p:nvSpPr>
            <p:cNvPr id="1051" name="Rectangle 1050">
              <a:extLst>
                <a:ext uri="{FF2B5EF4-FFF2-40B4-BE49-F238E27FC236}">
                  <a16:creationId xmlns:a16="http://schemas.microsoft.com/office/drawing/2014/main" id="{2361D32F-864D-0519-00CB-5B057BA197F1}"/>
                </a:ext>
              </a:extLst>
            </p:cNvPr>
            <p:cNvSpPr/>
            <p:nvPr/>
          </p:nvSpPr>
          <p:spPr>
            <a:xfrm>
              <a:off x="1037111" y="4487133"/>
              <a:ext cx="1869822" cy="104752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Pinning Region</a:t>
              </a:r>
            </a:p>
          </p:txBody>
        </p:sp>
        <p:cxnSp>
          <p:nvCxnSpPr>
            <p:cNvPr id="1053" name="Connector: Curved 1052">
              <a:extLst>
                <a:ext uri="{FF2B5EF4-FFF2-40B4-BE49-F238E27FC236}">
                  <a16:creationId xmlns:a16="http://schemas.microsoft.com/office/drawing/2014/main" id="{3BF1CF22-582A-F8C4-22DB-9A3274A3A76D}"/>
                </a:ext>
              </a:extLst>
            </p:cNvPr>
            <p:cNvCxnSpPr>
              <a:cxnSpLocks/>
              <a:stCxn id="1051" idx="3"/>
              <a:endCxn id="79" idx="1"/>
            </p:cNvCxnSpPr>
            <p:nvPr/>
          </p:nvCxnSpPr>
          <p:spPr>
            <a:xfrm flipV="1">
              <a:off x="2906933" y="4106905"/>
              <a:ext cx="459913" cy="903990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368CC287-7EB6-8611-8C74-1DCF0578C482}"/>
              </a:ext>
            </a:extLst>
          </p:cNvPr>
          <p:cNvCxnSpPr>
            <a:cxnSpLocks/>
            <a:stCxn id="1032" idx="2"/>
          </p:cNvCxnSpPr>
          <p:nvPr/>
        </p:nvCxnSpPr>
        <p:spPr>
          <a:xfrm flipH="1">
            <a:off x="5241139" y="2628807"/>
            <a:ext cx="1104793" cy="16327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Arrow Connector 1075">
            <a:extLst>
              <a:ext uri="{FF2B5EF4-FFF2-40B4-BE49-F238E27FC236}">
                <a16:creationId xmlns:a16="http://schemas.microsoft.com/office/drawing/2014/main" id="{21838783-2DE4-F780-C9C1-FA5FACE98AFC}"/>
              </a:ext>
            </a:extLst>
          </p:cNvPr>
          <p:cNvCxnSpPr>
            <a:cxnSpLocks/>
            <a:stCxn id="195" idx="2"/>
            <a:endCxn id="79" idx="3"/>
          </p:cNvCxnSpPr>
          <p:nvPr/>
        </p:nvCxnSpPr>
        <p:spPr>
          <a:xfrm flipH="1">
            <a:off x="5268958" y="3864326"/>
            <a:ext cx="1073727" cy="93139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588CEF29-129C-F948-D2F6-4C27254B1DF4}"/>
              </a:ext>
            </a:extLst>
          </p:cNvPr>
          <p:cNvCxnSpPr>
            <a:cxnSpLocks/>
            <a:stCxn id="66" idx="2"/>
          </p:cNvCxnSpPr>
          <p:nvPr/>
        </p:nvCxnSpPr>
        <p:spPr>
          <a:xfrm flipH="1">
            <a:off x="5268958" y="5123252"/>
            <a:ext cx="1076974" cy="12032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2086428-5D6F-676A-A9B6-D0432405FA02}"/>
              </a:ext>
            </a:extLst>
          </p:cNvPr>
          <p:cNvSpPr/>
          <p:nvPr/>
        </p:nvSpPr>
        <p:spPr>
          <a:xfrm>
            <a:off x="2466827" y="4556029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Helvetica Neue" panose="02000503000000020004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573A0E1-B2C7-E924-880A-D3BF6E825DC2}"/>
              </a:ext>
            </a:extLst>
          </p:cNvPr>
          <p:cNvSpPr/>
          <p:nvPr/>
        </p:nvSpPr>
        <p:spPr>
          <a:xfrm>
            <a:off x="2466827" y="5018596"/>
            <a:ext cx="2802131" cy="499256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Helvetica Neue" panose="02000503000000020004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A574E8A-A5DA-5A81-4B23-2ACD1CB3D7FF}"/>
              </a:ext>
            </a:extLst>
          </p:cNvPr>
          <p:cNvSpPr/>
          <p:nvPr/>
        </p:nvSpPr>
        <p:spPr>
          <a:xfrm>
            <a:off x="2466827" y="4069760"/>
            <a:ext cx="2802131" cy="479380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dirty="0">
              <a:solidFill>
                <a:schemeClr val="tx1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12423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17BA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4F72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17BA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17BA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4F72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17BA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3000"/>
                            </p:stCondLst>
                            <p:childTnLst>
                              <p:par>
                                <p:cTn id="9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217BA"/>
                                      </p:to>
                                    </p:animClr>
                                    <p:set>
                                      <p:cBhvr>
                                        <p:cTn id="10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4F72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4F72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54F72"/>
                                      </p:to>
                                    </p:animClr>
                                    <p:set>
                                      <p:cBhvr>
                                        <p:cTn id="11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" grpId="0" animBg="1"/>
      <p:bldP spid="285" grpId="0" animBg="1"/>
      <p:bldP spid="291" grpId="0"/>
      <p:bldP spid="303" grpId="0" animBg="1"/>
      <p:bldP spid="76" grpId="0" animBg="1"/>
      <p:bldP spid="77" grpId="0" animBg="1"/>
      <p:bldP spid="78" grpId="0" animBg="1"/>
      <p:bldP spid="314" grpId="0" animBg="1"/>
      <p:bldP spid="79" grpId="0" animBg="1"/>
      <p:bldP spid="80" grpId="0" animBg="1"/>
      <p:bldP spid="8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2AEC-7DA8-43C6-60C6-567208EC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Scale-SRS: </a:t>
            </a:r>
            <a:r>
              <a:rPr lang="en-US" b="0" dirty="0">
                <a:solidFill>
                  <a:srgbClr val="00B050"/>
                </a:solidFill>
              </a:rPr>
              <a:t>SRAM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B1A63-6E4B-198D-A352-56F05979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ounded Rectangle 55">
            <a:extLst>
              <a:ext uri="{FF2B5EF4-FFF2-40B4-BE49-F238E27FC236}">
                <a16:creationId xmlns:a16="http://schemas.microsoft.com/office/drawing/2014/main" id="{9E8EA625-4EDC-3DA6-6C37-EE23C9D53F23}"/>
              </a:ext>
            </a:extLst>
          </p:cNvPr>
          <p:cNvSpPr/>
          <p:nvPr/>
        </p:nvSpPr>
        <p:spPr>
          <a:xfrm>
            <a:off x="474801" y="1013163"/>
            <a:ext cx="3754277" cy="452632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E6E8-7A48-0200-3A35-5706E0602474}"/>
              </a:ext>
            </a:extLst>
          </p:cNvPr>
          <p:cNvSpPr txBox="1"/>
          <p:nvPr/>
        </p:nvSpPr>
        <p:spPr>
          <a:xfrm>
            <a:off x="474801" y="5467555"/>
            <a:ext cx="375427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Memory Controller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0561A8-008B-98BA-225F-6F20C5ACC147}"/>
              </a:ext>
            </a:extLst>
          </p:cNvPr>
          <p:cNvSpPr/>
          <p:nvPr/>
        </p:nvSpPr>
        <p:spPr>
          <a:xfrm>
            <a:off x="849106" y="4401282"/>
            <a:ext cx="2856913" cy="924414"/>
          </a:xfrm>
          <a:prstGeom prst="rect">
            <a:avLst/>
          </a:prstGeom>
          <a:solidFill>
            <a:srgbClr val="E7AEA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Place-Back Buffer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AC4AE4-80DE-E292-3151-474AFFFDAE41}"/>
              </a:ext>
            </a:extLst>
          </p:cNvPr>
          <p:cNvSpPr/>
          <p:nvPr/>
        </p:nvSpPr>
        <p:spPr>
          <a:xfrm>
            <a:off x="849106" y="3276324"/>
            <a:ext cx="2856913" cy="98939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Tracker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9C3183-B9B7-8B89-D628-0DDCA66BF050}"/>
              </a:ext>
            </a:extLst>
          </p:cNvPr>
          <p:cNvGrpSpPr/>
          <p:nvPr/>
        </p:nvGrpSpPr>
        <p:grpSpPr>
          <a:xfrm>
            <a:off x="869669" y="2157382"/>
            <a:ext cx="2836350" cy="1003614"/>
            <a:chOff x="2926342" y="2189505"/>
            <a:chExt cx="2523046" cy="1386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54917D9-8450-D4D8-ECF6-6B592E52C776}"/>
                </a:ext>
              </a:extLst>
            </p:cNvPr>
            <p:cNvSpPr/>
            <p:nvPr/>
          </p:nvSpPr>
          <p:spPr>
            <a:xfrm>
              <a:off x="2926342" y="2189505"/>
              <a:ext cx="1262840" cy="1386816"/>
            </a:xfrm>
            <a:prstGeom prst="rect">
              <a:avLst/>
            </a:prstGeom>
            <a:solidFill>
              <a:srgbClr val="E7AE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Helvetica Neue" panose="02000503000000020004"/>
                </a:rPr>
                <a:t>Even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F7DAF91-5DEC-D884-A9D7-28C2811768E1}"/>
                </a:ext>
              </a:extLst>
            </p:cNvPr>
            <p:cNvSpPr/>
            <p:nvPr/>
          </p:nvSpPr>
          <p:spPr>
            <a:xfrm>
              <a:off x="4186548" y="2189505"/>
              <a:ext cx="1262840" cy="1386816"/>
            </a:xfrm>
            <a:prstGeom prst="rect">
              <a:avLst/>
            </a:prstGeom>
            <a:solidFill>
              <a:srgbClr val="E7AEA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dirty="0">
                  <a:solidFill>
                    <a:schemeClr val="tx1"/>
                  </a:solidFill>
                  <a:latin typeface="Helvetica Neue" panose="02000503000000020004"/>
                </a:rPr>
                <a:t>Odd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3DD9282-C1FE-9551-BA49-C8AD24399F68}"/>
              </a:ext>
            </a:extLst>
          </p:cNvPr>
          <p:cNvSpPr/>
          <p:nvPr/>
        </p:nvSpPr>
        <p:spPr>
          <a:xfrm>
            <a:off x="166280" y="1117567"/>
            <a:ext cx="4371318" cy="940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Row Indirection </a:t>
            </a:r>
            <a:b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</a:br>
            <a:r>
              <a:rPr lang="en-US" sz="3400" dirty="0">
                <a:solidFill>
                  <a:schemeClr val="tx1"/>
                </a:solidFill>
                <a:latin typeface="Helvetica Neue" panose="02000503000000020004"/>
              </a:rPr>
              <a:t>Table (RIT)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ED5A4EE5-85A3-ECBE-DAE1-08DE41759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852365"/>
              </p:ext>
            </p:extLst>
          </p:nvPr>
        </p:nvGraphicFramePr>
        <p:xfrm>
          <a:off x="4537598" y="1763364"/>
          <a:ext cx="7488121" cy="29594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80802">
                  <a:extLst>
                    <a:ext uri="{9D8B030D-6E8A-4147-A177-3AD203B41FA5}">
                      <a16:colId xmlns:a16="http://schemas.microsoft.com/office/drawing/2014/main" val="2877273504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1894759757"/>
                    </a:ext>
                  </a:extLst>
                </a:gridCol>
                <a:gridCol w="2399119">
                  <a:extLst>
                    <a:ext uri="{9D8B030D-6E8A-4147-A177-3AD203B41FA5}">
                      <a16:colId xmlns:a16="http://schemas.microsoft.com/office/drawing/2014/main" val="4039808772"/>
                    </a:ext>
                  </a:extLst>
                </a:gridCol>
              </a:tblGrid>
              <a:tr h="1060318"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Helvetica Neue" panose="02000503000000020004"/>
                        </a:rPr>
                        <a:t>Row Hammer Threshold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Helvetica Neue" panose="02000503000000020004"/>
                        </a:rPr>
                        <a:t>RRS</a:t>
                      </a:r>
                    </a:p>
                  </a:txBody>
                  <a:tcPr marL="92165" marR="92165" marT="46081" marB="4608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latin typeface="Helvetica Neue" panose="02000503000000020004"/>
                        </a:rPr>
                        <a:t>Scale-SRS</a:t>
                      </a:r>
                    </a:p>
                  </a:txBody>
                  <a:tcPr marL="92165" marR="92165" marT="46081" marB="46081" anchor="ctr"/>
                </a:tc>
                <a:extLst>
                  <a:ext uri="{0D108BD9-81ED-4DB2-BD59-A6C34878D82A}">
                    <a16:rowId xmlns:a16="http://schemas.microsoft.com/office/drawing/2014/main" val="4141804803"/>
                  </a:ext>
                </a:extLst>
              </a:tr>
              <a:tr h="609895"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4800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36 KB</a:t>
                      </a:r>
                    </a:p>
                  </a:txBody>
                  <a:tcPr marL="92165" marR="92165" marT="46081" marB="460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18.7 KB</a:t>
                      </a:r>
                    </a:p>
                  </a:txBody>
                  <a:tcPr marL="92165" marR="92165" marT="46081" marB="46081"/>
                </a:tc>
                <a:extLst>
                  <a:ext uri="{0D108BD9-81ED-4DB2-BD59-A6C34878D82A}">
                    <a16:rowId xmlns:a16="http://schemas.microsoft.com/office/drawing/2014/main" val="1387106670"/>
                  </a:ext>
                </a:extLst>
              </a:tr>
              <a:tr h="609895"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2400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131 KB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44.4 KB</a:t>
                      </a:r>
                    </a:p>
                  </a:txBody>
                  <a:tcPr marL="92165" marR="92165" marT="46081" marB="46081"/>
                </a:tc>
                <a:extLst>
                  <a:ext uri="{0D108BD9-81ED-4DB2-BD59-A6C34878D82A}">
                    <a16:rowId xmlns:a16="http://schemas.microsoft.com/office/drawing/2014/main" val="73599544"/>
                  </a:ext>
                </a:extLst>
              </a:tr>
              <a:tr h="609895"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1200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0" dirty="0">
                          <a:solidFill>
                            <a:schemeClr val="tx1"/>
                          </a:solidFill>
                          <a:latin typeface="Helvetica Neue" panose="02000503000000020004"/>
                        </a:rPr>
                        <a:t>251 KB</a:t>
                      </a:r>
                    </a:p>
                  </a:txBody>
                  <a:tcPr marL="92165" marR="92165" marT="46081" marB="4608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0" kern="1200" dirty="0">
                          <a:solidFill>
                            <a:schemeClr val="tx1"/>
                          </a:solidFill>
                          <a:effectLst/>
                          <a:latin typeface="Helvetica Neue" panose="02000503000000020004"/>
                        </a:rPr>
                        <a:t>76.9 KB</a:t>
                      </a:r>
                      <a:endParaRPr lang="en-US" sz="3400" b="0" dirty="0">
                        <a:solidFill>
                          <a:schemeClr val="tx1"/>
                        </a:solidFill>
                        <a:latin typeface="Helvetica Neue" panose="02000503000000020004"/>
                      </a:endParaRPr>
                    </a:p>
                  </a:txBody>
                  <a:tcPr marL="92165" marR="92165" marT="46081" marB="46081"/>
                </a:tc>
                <a:extLst>
                  <a:ext uri="{0D108BD9-81ED-4DB2-BD59-A6C34878D82A}">
                    <a16:rowId xmlns:a16="http://schemas.microsoft.com/office/drawing/2014/main" val="4156357044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id="{2B894063-9AB8-9EF9-620A-C365FA91AAF8}"/>
              </a:ext>
            </a:extLst>
          </p:cNvPr>
          <p:cNvSpPr txBox="1"/>
          <p:nvPr/>
        </p:nvSpPr>
        <p:spPr>
          <a:xfrm>
            <a:off x="6562897" y="1025038"/>
            <a:ext cx="40954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/>
              </a:rPr>
              <a:t>Overhead Per Bank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977589-EA92-8B49-18FA-501A7E24DD08}"/>
              </a:ext>
            </a:extLst>
          </p:cNvPr>
          <p:cNvGrpSpPr/>
          <p:nvPr/>
        </p:nvGrpSpPr>
        <p:grpSpPr>
          <a:xfrm>
            <a:off x="4841728" y="5513715"/>
            <a:ext cx="6875471" cy="837604"/>
            <a:chOff x="3693074" y="5245173"/>
            <a:chExt cx="6875471" cy="83760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8281477-0BDF-19C3-0C56-EFC17D071679}"/>
                </a:ext>
              </a:extLst>
            </p:cNvPr>
            <p:cNvSpPr txBox="1"/>
            <p:nvPr/>
          </p:nvSpPr>
          <p:spPr>
            <a:xfrm>
              <a:off x="4678263" y="5371588"/>
              <a:ext cx="589028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3.3X lower SRAM Overhead</a:t>
              </a:r>
            </a:p>
          </p:txBody>
        </p:sp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521E2266-569B-EADF-38BB-E9EE040DA3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3074" y="5245173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B36369E6-B09A-26AA-0439-86594D018972}"/>
              </a:ext>
            </a:extLst>
          </p:cNvPr>
          <p:cNvSpPr/>
          <p:nvPr/>
        </p:nvSpPr>
        <p:spPr>
          <a:xfrm>
            <a:off x="4537598" y="4093505"/>
            <a:ext cx="7488121" cy="6155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97765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6800AF5-1E05-ACB5-B5F9-39A9A0FBFD59}"/>
              </a:ext>
            </a:extLst>
          </p:cNvPr>
          <p:cNvGrpSpPr/>
          <p:nvPr/>
        </p:nvGrpSpPr>
        <p:grpSpPr>
          <a:xfrm>
            <a:off x="3961695" y="2104318"/>
            <a:ext cx="4410280" cy="4229170"/>
            <a:chOff x="6801850" y="2104318"/>
            <a:chExt cx="4410280" cy="4229170"/>
          </a:xfrm>
        </p:grpSpPr>
        <p:grpSp>
          <p:nvGrpSpPr>
            <p:cNvPr id="111" name="Group 186">
              <a:extLst>
                <a:ext uri="{FF2B5EF4-FFF2-40B4-BE49-F238E27FC236}">
                  <a16:creationId xmlns:a16="http://schemas.microsoft.com/office/drawing/2014/main" id="{82908387-0511-BDB1-093B-09591BDFF16B}"/>
                </a:ext>
              </a:extLst>
            </p:cNvPr>
            <p:cNvGrpSpPr/>
            <p:nvPr/>
          </p:nvGrpSpPr>
          <p:grpSpPr>
            <a:xfrm>
              <a:off x="9167365" y="2104318"/>
              <a:ext cx="1476739" cy="4229170"/>
              <a:chOff x="3179064" y="1295398"/>
              <a:chExt cx="2560320" cy="3625568"/>
            </a:xfrm>
            <a:solidFill>
              <a:schemeClr val="bg1"/>
            </a:solidFill>
          </p:grpSpPr>
          <p:grpSp>
            <p:nvGrpSpPr>
              <p:cNvPr id="112" name="Group 177">
                <a:extLst>
                  <a:ext uri="{FF2B5EF4-FFF2-40B4-BE49-F238E27FC236}">
                    <a16:creationId xmlns:a16="http://schemas.microsoft.com/office/drawing/2014/main" id="{9EA365A8-0FD3-A03C-1053-963D39C9B7F6}"/>
                  </a:ext>
                </a:extLst>
              </p:cNvPr>
              <p:cNvGrpSpPr/>
              <p:nvPr/>
            </p:nvGrpSpPr>
            <p:grpSpPr>
              <a:xfrm>
                <a:off x="4451604" y="1295398"/>
                <a:ext cx="7620" cy="3625568"/>
                <a:chOff x="3179064" y="1348740"/>
                <a:chExt cx="7620" cy="3625568"/>
              </a:xfrm>
              <a:grpFill/>
            </p:grpSpPr>
            <p:cxnSp>
              <p:nvCxnSpPr>
                <p:cNvPr id="125" name="Straight Connector 178">
                  <a:extLst>
                    <a:ext uri="{FF2B5EF4-FFF2-40B4-BE49-F238E27FC236}">
                      <a16:creationId xmlns:a16="http://schemas.microsoft.com/office/drawing/2014/main" id="{A9DFEEA3-9F2F-7093-2817-919948CEB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79064" y="1600200"/>
                  <a:ext cx="762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79">
                  <a:extLst>
                    <a:ext uri="{FF2B5EF4-FFF2-40B4-BE49-F238E27FC236}">
                      <a16:creationId xmlns:a16="http://schemas.microsoft.com/office/drawing/2014/main" id="{8BEA2251-BBF1-50E7-F0B3-810AB87BAA38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80">
                <a:extLst>
                  <a:ext uri="{FF2B5EF4-FFF2-40B4-BE49-F238E27FC236}">
                    <a16:creationId xmlns:a16="http://schemas.microsoft.com/office/drawing/2014/main" id="{2601D0B6-52A1-28F6-CDA2-994F4AD14611}"/>
                  </a:ext>
                </a:extLst>
              </p:cNvPr>
              <p:cNvGrpSpPr/>
              <p:nvPr/>
            </p:nvGrpSpPr>
            <p:grpSpPr>
              <a:xfrm>
                <a:off x="509930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123" name="Straight Connector 181">
                  <a:extLst>
                    <a:ext uri="{FF2B5EF4-FFF2-40B4-BE49-F238E27FC236}">
                      <a16:creationId xmlns:a16="http://schemas.microsoft.com/office/drawing/2014/main" id="{38730126-FB3D-E45F-C64D-FB67D2806A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82">
                  <a:extLst>
                    <a:ext uri="{FF2B5EF4-FFF2-40B4-BE49-F238E27FC236}">
                      <a16:creationId xmlns:a16="http://schemas.microsoft.com/office/drawing/2014/main" id="{D9D74CCC-6BCE-D6E5-CDF7-AEB0C54B8BB1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" name="Group 183">
                <a:extLst>
                  <a:ext uri="{FF2B5EF4-FFF2-40B4-BE49-F238E27FC236}">
                    <a16:creationId xmlns:a16="http://schemas.microsoft.com/office/drawing/2014/main" id="{E754176F-B61F-3038-0760-F4FE56A81313}"/>
                  </a:ext>
                </a:extLst>
              </p:cNvPr>
              <p:cNvGrpSpPr/>
              <p:nvPr/>
            </p:nvGrpSpPr>
            <p:grpSpPr>
              <a:xfrm>
                <a:off x="573938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121" name="Straight Connector 184">
                  <a:extLst>
                    <a:ext uri="{FF2B5EF4-FFF2-40B4-BE49-F238E27FC236}">
                      <a16:creationId xmlns:a16="http://schemas.microsoft.com/office/drawing/2014/main" id="{EBCCB49E-12C8-9F18-3F27-4B5FD0AD5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85">
                  <a:extLst>
                    <a:ext uri="{FF2B5EF4-FFF2-40B4-BE49-F238E27FC236}">
                      <a16:creationId xmlns:a16="http://schemas.microsoft.com/office/drawing/2014/main" id="{BEE2A1A5-AEE9-498F-AC4A-0F51720C6322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" name="Group 174">
                <a:extLst>
                  <a:ext uri="{FF2B5EF4-FFF2-40B4-BE49-F238E27FC236}">
                    <a16:creationId xmlns:a16="http://schemas.microsoft.com/office/drawing/2014/main" id="{B3876D45-AC23-D96C-744B-8F8BE84625BF}"/>
                  </a:ext>
                </a:extLst>
              </p:cNvPr>
              <p:cNvGrpSpPr/>
              <p:nvPr/>
            </p:nvGrpSpPr>
            <p:grpSpPr>
              <a:xfrm>
                <a:off x="381914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119" name="Straight Connector 175">
                  <a:extLst>
                    <a:ext uri="{FF2B5EF4-FFF2-40B4-BE49-F238E27FC236}">
                      <a16:creationId xmlns:a16="http://schemas.microsoft.com/office/drawing/2014/main" id="{4AF9C8B1-5E7D-F057-7640-FB4CE3890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76">
                  <a:extLst>
                    <a:ext uri="{FF2B5EF4-FFF2-40B4-BE49-F238E27FC236}">
                      <a16:creationId xmlns:a16="http://schemas.microsoft.com/office/drawing/2014/main" id="{7CFAF78E-6096-77CC-D18E-3F4ACD59C87C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6" name="Group 170">
                <a:extLst>
                  <a:ext uri="{FF2B5EF4-FFF2-40B4-BE49-F238E27FC236}">
                    <a16:creationId xmlns:a16="http://schemas.microsoft.com/office/drawing/2014/main" id="{3528B9B5-B6D4-0F43-4287-B1B080BC6061}"/>
                  </a:ext>
                </a:extLst>
              </p:cNvPr>
              <p:cNvGrpSpPr/>
              <p:nvPr/>
            </p:nvGrpSpPr>
            <p:grpSpPr>
              <a:xfrm>
                <a:off x="317906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117" name="Straight Connector 33">
                  <a:extLst>
                    <a:ext uri="{FF2B5EF4-FFF2-40B4-BE49-F238E27FC236}">
                      <a16:creationId xmlns:a16="http://schemas.microsoft.com/office/drawing/2014/main" id="{895982AF-A478-760D-A7F9-421DB3BFB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67">
                  <a:extLst>
                    <a:ext uri="{FF2B5EF4-FFF2-40B4-BE49-F238E27FC236}">
                      <a16:creationId xmlns:a16="http://schemas.microsoft.com/office/drawing/2014/main" id="{A5C73BB0-20D8-FA44-639C-C29CB2383830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186">
              <a:extLst>
                <a:ext uri="{FF2B5EF4-FFF2-40B4-BE49-F238E27FC236}">
                  <a16:creationId xmlns:a16="http://schemas.microsoft.com/office/drawing/2014/main" id="{62EB2B54-DB30-6868-5919-E21DFD10F974}"/>
                </a:ext>
              </a:extLst>
            </p:cNvPr>
            <p:cNvGrpSpPr/>
            <p:nvPr/>
          </p:nvGrpSpPr>
          <p:grpSpPr>
            <a:xfrm>
              <a:off x="7296671" y="2104318"/>
              <a:ext cx="1476739" cy="4229170"/>
              <a:chOff x="3179064" y="1295398"/>
              <a:chExt cx="2560320" cy="3625568"/>
            </a:xfrm>
            <a:solidFill>
              <a:schemeClr val="bg1"/>
            </a:solidFill>
          </p:grpSpPr>
          <p:grpSp>
            <p:nvGrpSpPr>
              <p:cNvPr id="40" name="Group 177">
                <a:extLst>
                  <a:ext uri="{FF2B5EF4-FFF2-40B4-BE49-F238E27FC236}">
                    <a16:creationId xmlns:a16="http://schemas.microsoft.com/office/drawing/2014/main" id="{1ECC767F-972D-A511-5D7D-6575F4AB66BF}"/>
                  </a:ext>
                </a:extLst>
              </p:cNvPr>
              <p:cNvGrpSpPr/>
              <p:nvPr/>
            </p:nvGrpSpPr>
            <p:grpSpPr>
              <a:xfrm>
                <a:off x="4451604" y="1295398"/>
                <a:ext cx="7620" cy="3625568"/>
                <a:chOff x="3179064" y="1348740"/>
                <a:chExt cx="7620" cy="3625568"/>
              </a:xfrm>
              <a:grpFill/>
            </p:grpSpPr>
            <p:cxnSp>
              <p:nvCxnSpPr>
                <p:cNvPr id="53" name="Straight Connector 178">
                  <a:extLst>
                    <a:ext uri="{FF2B5EF4-FFF2-40B4-BE49-F238E27FC236}">
                      <a16:creationId xmlns:a16="http://schemas.microsoft.com/office/drawing/2014/main" id="{024FA876-3D59-3884-F864-46B9E303C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79064" y="1600200"/>
                  <a:ext cx="762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179">
                  <a:extLst>
                    <a:ext uri="{FF2B5EF4-FFF2-40B4-BE49-F238E27FC236}">
                      <a16:creationId xmlns:a16="http://schemas.microsoft.com/office/drawing/2014/main" id="{DEF0936C-5416-C795-5252-E29C06FA27AF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180">
                <a:extLst>
                  <a:ext uri="{FF2B5EF4-FFF2-40B4-BE49-F238E27FC236}">
                    <a16:creationId xmlns:a16="http://schemas.microsoft.com/office/drawing/2014/main" id="{55F6A394-B636-7D28-E0F1-35A3E0B80CF9}"/>
                  </a:ext>
                </a:extLst>
              </p:cNvPr>
              <p:cNvGrpSpPr/>
              <p:nvPr/>
            </p:nvGrpSpPr>
            <p:grpSpPr>
              <a:xfrm>
                <a:off x="509930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51" name="Straight Connector 181">
                  <a:extLst>
                    <a:ext uri="{FF2B5EF4-FFF2-40B4-BE49-F238E27FC236}">
                      <a16:creationId xmlns:a16="http://schemas.microsoft.com/office/drawing/2014/main" id="{3535C0B3-BBB3-E08D-096E-6A61976D0C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182">
                  <a:extLst>
                    <a:ext uri="{FF2B5EF4-FFF2-40B4-BE49-F238E27FC236}">
                      <a16:creationId xmlns:a16="http://schemas.microsoft.com/office/drawing/2014/main" id="{DDAC2E10-2744-23CD-F4D4-7CD0CA104C87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183">
                <a:extLst>
                  <a:ext uri="{FF2B5EF4-FFF2-40B4-BE49-F238E27FC236}">
                    <a16:creationId xmlns:a16="http://schemas.microsoft.com/office/drawing/2014/main" id="{83105AD0-02DF-42F5-13BE-85C1E53FC9C6}"/>
                  </a:ext>
                </a:extLst>
              </p:cNvPr>
              <p:cNvGrpSpPr/>
              <p:nvPr/>
            </p:nvGrpSpPr>
            <p:grpSpPr>
              <a:xfrm>
                <a:off x="573938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49" name="Straight Connector 184">
                  <a:extLst>
                    <a:ext uri="{FF2B5EF4-FFF2-40B4-BE49-F238E27FC236}">
                      <a16:creationId xmlns:a16="http://schemas.microsoft.com/office/drawing/2014/main" id="{8DCC5C96-2E46-4F68-E3EF-3488040D03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185">
                  <a:extLst>
                    <a:ext uri="{FF2B5EF4-FFF2-40B4-BE49-F238E27FC236}">
                      <a16:creationId xmlns:a16="http://schemas.microsoft.com/office/drawing/2014/main" id="{8022FCCD-8DB0-F053-6296-BA7661C0DAB0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174">
                <a:extLst>
                  <a:ext uri="{FF2B5EF4-FFF2-40B4-BE49-F238E27FC236}">
                    <a16:creationId xmlns:a16="http://schemas.microsoft.com/office/drawing/2014/main" id="{076654C4-1CAD-1F54-70DC-96AF17374345}"/>
                  </a:ext>
                </a:extLst>
              </p:cNvPr>
              <p:cNvGrpSpPr/>
              <p:nvPr/>
            </p:nvGrpSpPr>
            <p:grpSpPr>
              <a:xfrm>
                <a:off x="381914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47" name="Straight Connector 175">
                  <a:extLst>
                    <a:ext uri="{FF2B5EF4-FFF2-40B4-BE49-F238E27FC236}">
                      <a16:creationId xmlns:a16="http://schemas.microsoft.com/office/drawing/2014/main" id="{B590DE9F-4CCE-E441-FCC0-D009B6BDA8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176">
                  <a:extLst>
                    <a:ext uri="{FF2B5EF4-FFF2-40B4-BE49-F238E27FC236}">
                      <a16:creationId xmlns:a16="http://schemas.microsoft.com/office/drawing/2014/main" id="{9A39EE21-8DEF-DEFB-4B01-CA53573FD241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170">
                <a:extLst>
                  <a:ext uri="{FF2B5EF4-FFF2-40B4-BE49-F238E27FC236}">
                    <a16:creationId xmlns:a16="http://schemas.microsoft.com/office/drawing/2014/main" id="{1EB90EC0-CEBD-0C78-49EC-C6B7F21AB891}"/>
                  </a:ext>
                </a:extLst>
              </p:cNvPr>
              <p:cNvGrpSpPr/>
              <p:nvPr/>
            </p:nvGrpSpPr>
            <p:grpSpPr>
              <a:xfrm>
                <a:off x="3179064" y="1295398"/>
                <a:ext cx="0" cy="3625568"/>
                <a:chOff x="3179064" y="1348740"/>
                <a:chExt cx="0" cy="3625568"/>
              </a:xfrm>
              <a:grpFill/>
            </p:grpSpPr>
            <p:cxnSp>
              <p:nvCxnSpPr>
                <p:cNvPr id="45" name="Straight Connector 33">
                  <a:extLst>
                    <a:ext uri="{FF2B5EF4-FFF2-40B4-BE49-F238E27FC236}">
                      <a16:creationId xmlns:a16="http://schemas.microsoft.com/office/drawing/2014/main" id="{AAF0302C-9D67-73EE-60B1-F6F7A37007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79064" y="1600200"/>
                  <a:ext cx="0" cy="3374108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167">
                  <a:extLst>
                    <a:ext uri="{FF2B5EF4-FFF2-40B4-BE49-F238E27FC236}">
                      <a16:creationId xmlns:a16="http://schemas.microsoft.com/office/drawing/2014/main" id="{04C355D4-AFB6-5C88-CED3-14F151044539}"/>
                    </a:ext>
                  </a:extLst>
                </p:cNvPr>
                <p:cNvCxnSpPr/>
                <p:nvPr/>
              </p:nvCxnSpPr>
              <p:spPr>
                <a:xfrm flipV="1">
                  <a:off x="3179064" y="1348740"/>
                  <a:ext cx="0" cy="17526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19932730-9AD4-A804-5CF7-0A01D1F33EDB}"/>
                </a:ext>
              </a:extLst>
            </p:cNvPr>
            <p:cNvGrpSpPr/>
            <p:nvPr/>
          </p:nvGrpSpPr>
          <p:grpSpPr>
            <a:xfrm>
              <a:off x="6801850" y="4997367"/>
              <a:ext cx="4410280" cy="369185"/>
              <a:chOff x="6801850" y="4347127"/>
              <a:chExt cx="4410280" cy="369185"/>
            </a:xfrm>
          </p:grpSpPr>
          <p:grpSp>
            <p:nvGrpSpPr>
              <p:cNvPr id="56" name="Group 163">
                <a:extLst>
                  <a:ext uri="{FF2B5EF4-FFF2-40B4-BE49-F238E27FC236}">
                    <a16:creationId xmlns:a16="http://schemas.microsoft.com/office/drawing/2014/main" id="{DEF498F2-F3CF-EF66-77C8-595CEC497EEE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63" name="Straight Connector 189">
                  <a:extLst>
                    <a:ext uri="{FF2B5EF4-FFF2-40B4-BE49-F238E27FC236}">
                      <a16:creationId xmlns:a16="http://schemas.microsoft.com/office/drawing/2014/main" id="{32BEB1AA-5083-D2B4-36E2-FDB5D0391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191">
                  <a:extLst>
                    <a:ext uri="{FF2B5EF4-FFF2-40B4-BE49-F238E27FC236}">
                      <a16:creationId xmlns:a16="http://schemas.microsoft.com/office/drawing/2014/main" id="{88BCEB2C-7336-44B0-117D-6B80BC2A8D16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12" descr=" 13">
                <a:extLst>
                  <a:ext uri="{FF2B5EF4-FFF2-40B4-BE49-F238E27FC236}">
                    <a16:creationId xmlns:a16="http://schemas.microsoft.com/office/drawing/2014/main" id="{4FF342DE-4212-9386-9F18-865C5693753C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84CEEF4F-65AA-361E-017C-08E8FA20E91B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2" name="Oval 113">
                  <a:extLst>
                    <a:ext uri="{FF2B5EF4-FFF2-40B4-BE49-F238E27FC236}">
                      <a16:creationId xmlns:a16="http://schemas.microsoft.com/office/drawing/2014/main" id="{F924BCAD-7B9C-F045-A58F-499D89870B85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3" name="Oval 115">
                  <a:extLst>
                    <a:ext uri="{FF2B5EF4-FFF2-40B4-BE49-F238E27FC236}">
                      <a16:creationId xmlns:a16="http://schemas.microsoft.com/office/drawing/2014/main" id="{4F57F300-2185-73B8-19E2-FA8D2613DA22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4" name="Oval 117">
                  <a:extLst>
                    <a:ext uri="{FF2B5EF4-FFF2-40B4-BE49-F238E27FC236}">
                      <a16:creationId xmlns:a16="http://schemas.microsoft.com/office/drawing/2014/main" id="{5890E3A9-903E-A75B-8113-A31752454A4E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" name="Oval 119">
                  <a:extLst>
                    <a:ext uri="{FF2B5EF4-FFF2-40B4-BE49-F238E27FC236}">
                      <a16:creationId xmlns:a16="http://schemas.microsoft.com/office/drawing/2014/main" id="{0028432E-7D8E-8753-7FD6-09E383419FED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71" name="Group 12" descr=" 13">
                <a:extLst>
                  <a:ext uri="{FF2B5EF4-FFF2-40B4-BE49-F238E27FC236}">
                    <a16:creationId xmlns:a16="http://schemas.microsoft.com/office/drawing/2014/main" id="{143C045B-DDE2-C277-9780-C9226351B02D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A9584F7B-9805-B00B-B3F5-E3D49E807051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73" name="Oval 113">
                  <a:extLst>
                    <a:ext uri="{FF2B5EF4-FFF2-40B4-BE49-F238E27FC236}">
                      <a16:creationId xmlns:a16="http://schemas.microsoft.com/office/drawing/2014/main" id="{B096141C-D6C7-55A6-2419-B808EB7A634E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74" name="Oval 115">
                  <a:extLst>
                    <a:ext uri="{FF2B5EF4-FFF2-40B4-BE49-F238E27FC236}">
                      <a16:creationId xmlns:a16="http://schemas.microsoft.com/office/drawing/2014/main" id="{DC6964B4-B4C2-6AC7-DBC1-8BACD65EC30D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75" name="Oval 117">
                  <a:extLst>
                    <a:ext uri="{FF2B5EF4-FFF2-40B4-BE49-F238E27FC236}">
                      <a16:creationId xmlns:a16="http://schemas.microsoft.com/office/drawing/2014/main" id="{8BC85418-6FC8-EBBC-19FA-D651E4A8B4E6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76" name="Oval 119">
                  <a:extLst>
                    <a:ext uri="{FF2B5EF4-FFF2-40B4-BE49-F238E27FC236}">
                      <a16:creationId xmlns:a16="http://schemas.microsoft.com/office/drawing/2014/main" id="{94633001-1F10-13B0-9C2E-59B146C37184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E245CBCD-444C-FC5C-76F7-E92DCDDC28CA}"/>
                </a:ext>
              </a:extLst>
            </p:cNvPr>
            <p:cNvGrpSpPr/>
            <p:nvPr/>
          </p:nvGrpSpPr>
          <p:grpSpPr>
            <a:xfrm>
              <a:off x="6801850" y="5414082"/>
              <a:ext cx="4410280" cy="369185"/>
              <a:chOff x="6801850" y="4347127"/>
              <a:chExt cx="4410280" cy="369185"/>
            </a:xfrm>
          </p:grpSpPr>
          <p:grpSp>
            <p:nvGrpSpPr>
              <p:cNvPr id="80" name="Group 163">
                <a:extLst>
                  <a:ext uri="{FF2B5EF4-FFF2-40B4-BE49-F238E27FC236}">
                    <a16:creationId xmlns:a16="http://schemas.microsoft.com/office/drawing/2014/main" id="{A482E04A-2F0F-9CD1-2C06-DB244C4A13D9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93" name="Straight Connector 189">
                  <a:extLst>
                    <a:ext uri="{FF2B5EF4-FFF2-40B4-BE49-F238E27FC236}">
                      <a16:creationId xmlns:a16="http://schemas.microsoft.com/office/drawing/2014/main" id="{8A2A1A52-8A18-7C42-0A6F-9222FBB41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191">
                  <a:extLst>
                    <a:ext uri="{FF2B5EF4-FFF2-40B4-BE49-F238E27FC236}">
                      <a16:creationId xmlns:a16="http://schemas.microsoft.com/office/drawing/2014/main" id="{802F73AE-95C4-8018-B2FA-01BBA55490EE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12" descr=" 13">
                <a:extLst>
                  <a:ext uri="{FF2B5EF4-FFF2-40B4-BE49-F238E27FC236}">
                    <a16:creationId xmlns:a16="http://schemas.microsoft.com/office/drawing/2014/main" id="{2E0BF03F-255E-0EAE-52AE-F2289C8CD08F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C1CB88E-25D8-5340-B7A0-5670721AC917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89" name="Oval 113">
                  <a:extLst>
                    <a:ext uri="{FF2B5EF4-FFF2-40B4-BE49-F238E27FC236}">
                      <a16:creationId xmlns:a16="http://schemas.microsoft.com/office/drawing/2014/main" id="{CDF15481-5A74-B539-AC53-C53999DB2587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90" name="Oval 115">
                  <a:extLst>
                    <a:ext uri="{FF2B5EF4-FFF2-40B4-BE49-F238E27FC236}">
                      <a16:creationId xmlns:a16="http://schemas.microsoft.com/office/drawing/2014/main" id="{8AFA376F-352F-AB0E-CE0E-15D7A49E8479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91" name="Oval 117">
                  <a:extLst>
                    <a:ext uri="{FF2B5EF4-FFF2-40B4-BE49-F238E27FC236}">
                      <a16:creationId xmlns:a16="http://schemas.microsoft.com/office/drawing/2014/main" id="{FE4BFDB0-649E-8004-8067-2210DB323054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92" name="Oval 119">
                  <a:extLst>
                    <a:ext uri="{FF2B5EF4-FFF2-40B4-BE49-F238E27FC236}">
                      <a16:creationId xmlns:a16="http://schemas.microsoft.com/office/drawing/2014/main" id="{28E53574-E41A-563D-63C4-96C3ED4BC95F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82" name="Group 12" descr=" 13">
                <a:extLst>
                  <a:ext uri="{FF2B5EF4-FFF2-40B4-BE49-F238E27FC236}">
                    <a16:creationId xmlns:a16="http://schemas.microsoft.com/office/drawing/2014/main" id="{CEBA3FB8-AB64-A685-6D29-D7A0EA56A0CE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E068AF89-0DA7-C955-810B-DFAA5EC40190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84" name="Oval 113">
                  <a:extLst>
                    <a:ext uri="{FF2B5EF4-FFF2-40B4-BE49-F238E27FC236}">
                      <a16:creationId xmlns:a16="http://schemas.microsoft.com/office/drawing/2014/main" id="{B06524B4-CE45-B907-B7C0-B1B593B1D32F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85" name="Oval 115">
                  <a:extLst>
                    <a:ext uri="{FF2B5EF4-FFF2-40B4-BE49-F238E27FC236}">
                      <a16:creationId xmlns:a16="http://schemas.microsoft.com/office/drawing/2014/main" id="{08E54134-B715-105E-D6EE-849F61B9B680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86" name="Oval 117">
                  <a:extLst>
                    <a:ext uri="{FF2B5EF4-FFF2-40B4-BE49-F238E27FC236}">
                      <a16:creationId xmlns:a16="http://schemas.microsoft.com/office/drawing/2014/main" id="{4BA1B299-6733-6421-5C83-9872F9E837A1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87" name="Oval 119">
                  <a:extLst>
                    <a:ext uri="{FF2B5EF4-FFF2-40B4-BE49-F238E27FC236}">
                      <a16:creationId xmlns:a16="http://schemas.microsoft.com/office/drawing/2014/main" id="{06EC958A-5418-D8FF-7DD2-45390F5535DC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4265969-C1A7-2FBE-65C3-8D418105DABB}"/>
                </a:ext>
              </a:extLst>
            </p:cNvPr>
            <p:cNvGrpSpPr/>
            <p:nvPr/>
          </p:nvGrpSpPr>
          <p:grpSpPr>
            <a:xfrm>
              <a:off x="6801850" y="5827709"/>
              <a:ext cx="4410280" cy="369185"/>
              <a:chOff x="6801850" y="4347127"/>
              <a:chExt cx="4410280" cy="369185"/>
            </a:xfrm>
          </p:grpSpPr>
          <p:grpSp>
            <p:nvGrpSpPr>
              <p:cNvPr id="96" name="Group 163">
                <a:extLst>
                  <a:ext uri="{FF2B5EF4-FFF2-40B4-BE49-F238E27FC236}">
                    <a16:creationId xmlns:a16="http://schemas.microsoft.com/office/drawing/2014/main" id="{CE54CACF-F427-02FC-8E12-AC9D3751E9DB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109" name="Straight Connector 189">
                  <a:extLst>
                    <a:ext uri="{FF2B5EF4-FFF2-40B4-BE49-F238E27FC236}">
                      <a16:creationId xmlns:a16="http://schemas.microsoft.com/office/drawing/2014/main" id="{F319F3E8-3386-6A9B-4F0B-797D95BF50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91">
                  <a:extLst>
                    <a:ext uri="{FF2B5EF4-FFF2-40B4-BE49-F238E27FC236}">
                      <a16:creationId xmlns:a16="http://schemas.microsoft.com/office/drawing/2014/main" id="{AD4376A3-1D8D-940F-8DD1-20E304B0724E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7" name="Group 12" descr=" 13">
                <a:extLst>
                  <a:ext uri="{FF2B5EF4-FFF2-40B4-BE49-F238E27FC236}">
                    <a16:creationId xmlns:a16="http://schemas.microsoft.com/office/drawing/2014/main" id="{ED8CCA82-872F-F045-04B7-FA3D1291B992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90FF8940-3457-984A-4993-E96D28FB1B73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5" name="Oval 113">
                  <a:extLst>
                    <a:ext uri="{FF2B5EF4-FFF2-40B4-BE49-F238E27FC236}">
                      <a16:creationId xmlns:a16="http://schemas.microsoft.com/office/drawing/2014/main" id="{416E0460-D91E-A96E-9A0E-FF32B1561DC6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6" name="Oval 115">
                  <a:extLst>
                    <a:ext uri="{FF2B5EF4-FFF2-40B4-BE49-F238E27FC236}">
                      <a16:creationId xmlns:a16="http://schemas.microsoft.com/office/drawing/2014/main" id="{06920280-1E20-C6F4-D336-BB0D66622384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7" name="Oval 117">
                  <a:extLst>
                    <a:ext uri="{FF2B5EF4-FFF2-40B4-BE49-F238E27FC236}">
                      <a16:creationId xmlns:a16="http://schemas.microsoft.com/office/drawing/2014/main" id="{C4AA6499-0A59-F749-C9CF-20096A3D498B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8" name="Oval 119">
                  <a:extLst>
                    <a:ext uri="{FF2B5EF4-FFF2-40B4-BE49-F238E27FC236}">
                      <a16:creationId xmlns:a16="http://schemas.microsoft.com/office/drawing/2014/main" id="{5D34D20F-7CEF-8A07-FF62-294DDD627412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98" name="Group 12" descr=" 13">
                <a:extLst>
                  <a:ext uri="{FF2B5EF4-FFF2-40B4-BE49-F238E27FC236}">
                    <a16:creationId xmlns:a16="http://schemas.microsoft.com/office/drawing/2014/main" id="{9F0B81BB-DB87-1676-756D-0632EEF5BEC4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4406A21C-8293-B51A-1888-5AAF6585641D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0" name="Oval 113">
                  <a:extLst>
                    <a:ext uri="{FF2B5EF4-FFF2-40B4-BE49-F238E27FC236}">
                      <a16:creationId xmlns:a16="http://schemas.microsoft.com/office/drawing/2014/main" id="{88CF5793-B233-74D0-4DB7-D4A285797C37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1" name="Oval 115">
                  <a:extLst>
                    <a:ext uri="{FF2B5EF4-FFF2-40B4-BE49-F238E27FC236}">
                      <a16:creationId xmlns:a16="http://schemas.microsoft.com/office/drawing/2014/main" id="{A6FBE594-F287-552C-E68F-B9FF799B8CDA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2" name="Oval 117">
                  <a:extLst>
                    <a:ext uri="{FF2B5EF4-FFF2-40B4-BE49-F238E27FC236}">
                      <a16:creationId xmlns:a16="http://schemas.microsoft.com/office/drawing/2014/main" id="{81E0681E-43CE-DAF1-5F7D-6734A9A86CF4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03" name="Oval 119">
                  <a:extLst>
                    <a:ext uri="{FF2B5EF4-FFF2-40B4-BE49-F238E27FC236}">
                      <a16:creationId xmlns:a16="http://schemas.microsoft.com/office/drawing/2014/main" id="{26D10FEC-00CA-1A88-E677-F5167D303BEE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128" name="Group 163">
              <a:extLst>
                <a:ext uri="{FF2B5EF4-FFF2-40B4-BE49-F238E27FC236}">
                  <a16:creationId xmlns:a16="http://schemas.microsoft.com/office/drawing/2014/main" id="{EC67F805-4105-0BC6-E41A-7663CC00B439}"/>
                </a:ext>
              </a:extLst>
            </p:cNvPr>
            <p:cNvGrpSpPr/>
            <p:nvPr/>
          </p:nvGrpSpPr>
          <p:grpSpPr>
            <a:xfrm rot="5400000">
              <a:off x="9006989" y="173041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1" name="Straight Connector 189">
                <a:extLst>
                  <a:ext uri="{FF2B5EF4-FFF2-40B4-BE49-F238E27FC236}">
                    <a16:creationId xmlns:a16="http://schemas.microsoft.com/office/drawing/2014/main" id="{92BF90FA-8DF9-06A8-50EC-3C6174FBD41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91">
                <a:extLst>
                  <a:ext uri="{FF2B5EF4-FFF2-40B4-BE49-F238E27FC236}">
                    <a16:creationId xmlns:a16="http://schemas.microsoft.com/office/drawing/2014/main" id="{024BEBDE-9796-F755-5F82-FFE8EC2B4810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E18319D-F06D-0259-B1A5-742EB44E6158}"/>
                </a:ext>
              </a:extLst>
            </p:cNvPr>
            <p:cNvSpPr/>
            <p:nvPr/>
          </p:nvSpPr>
          <p:spPr>
            <a:xfrm>
              <a:off x="7107683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7" name="Oval 113">
              <a:extLst>
                <a:ext uri="{FF2B5EF4-FFF2-40B4-BE49-F238E27FC236}">
                  <a16:creationId xmlns:a16="http://schemas.microsoft.com/office/drawing/2014/main" id="{321DF005-5254-1173-AC08-C7D325E8B648}"/>
                </a:ext>
              </a:extLst>
            </p:cNvPr>
            <p:cNvSpPr/>
            <p:nvPr/>
          </p:nvSpPr>
          <p:spPr>
            <a:xfrm>
              <a:off x="7476868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8" name="Oval 115">
              <a:extLst>
                <a:ext uri="{FF2B5EF4-FFF2-40B4-BE49-F238E27FC236}">
                  <a16:creationId xmlns:a16="http://schemas.microsoft.com/office/drawing/2014/main" id="{876F4580-F006-428A-5FEC-B095AD88E120}"/>
                </a:ext>
              </a:extLst>
            </p:cNvPr>
            <p:cNvSpPr/>
            <p:nvPr/>
          </p:nvSpPr>
          <p:spPr>
            <a:xfrm>
              <a:off x="7846053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9" name="Oval 117">
              <a:extLst>
                <a:ext uri="{FF2B5EF4-FFF2-40B4-BE49-F238E27FC236}">
                  <a16:creationId xmlns:a16="http://schemas.microsoft.com/office/drawing/2014/main" id="{00B4FC11-F3FB-8BA8-4E5A-8B63A94C418B}"/>
                </a:ext>
              </a:extLst>
            </p:cNvPr>
            <p:cNvSpPr/>
            <p:nvPr/>
          </p:nvSpPr>
          <p:spPr>
            <a:xfrm>
              <a:off x="8215237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40" name="Oval 119">
              <a:extLst>
                <a:ext uri="{FF2B5EF4-FFF2-40B4-BE49-F238E27FC236}">
                  <a16:creationId xmlns:a16="http://schemas.microsoft.com/office/drawing/2014/main" id="{0728DF2A-C2D4-C32E-FA10-CC620A151A5F}"/>
                </a:ext>
              </a:extLst>
            </p:cNvPr>
            <p:cNvSpPr/>
            <p:nvPr/>
          </p:nvSpPr>
          <p:spPr>
            <a:xfrm>
              <a:off x="8584422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E2C7B7E-A9E0-D847-FAA6-A608228249C3}"/>
                </a:ext>
              </a:extLst>
            </p:cNvPr>
            <p:cNvSpPr/>
            <p:nvPr/>
          </p:nvSpPr>
          <p:spPr>
            <a:xfrm>
              <a:off x="8973737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2" name="Oval 113">
              <a:extLst>
                <a:ext uri="{FF2B5EF4-FFF2-40B4-BE49-F238E27FC236}">
                  <a16:creationId xmlns:a16="http://schemas.microsoft.com/office/drawing/2014/main" id="{59DE7D57-4374-F609-9F6A-95755E16E03A}"/>
                </a:ext>
              </a:extLst>
            </p:cNvPr>
            <p:cNvSpPr/>
            <p:nvPr/>
          </p:nvSpPr>
          <p:spPr>
            <a:xfrm>
              <a:off x="9342922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3" name="Oval 115">
              <a:extLst>
                <a:ext uri="{FF2B5EF4-FFF2-40B4-BE49-F238E27FC236}">
                  <a16:creationId xmlns:a16="http://schemas.microsoft.com/office/drawing/2014/main" id="{6FBD26D0-9FC6-B42C-5E60-06C037314D64}"/>
                </a:ext>
              </a:extLst>
            </p:cNvPr>
            <p:cNvSpPr/>
            <p:nvPr/>
          </p:nvSpPr>
          <p:spPr>
            <a:xfrm>
              <a:off x="9712107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4" name="Oval 117">
              <a:extLst>
                <a:ext uri="{FF2B5EF4-FFF2-40B4-BE49-F238E27FC236}">
                  <a16:creationId xmlns:a16="http://schemas.microsoft.com/office/drawing/2014/main" id="{F2EF1391-8B1B-DBA7-FB99-1026118551CE}"/>
                </a:ext>
              </a:extLst>
            </p:cNvPr>
            <p:cNvSpPr/>
            <p:nvPr/>
          </p:nvSpPr>
          <p:spPr>
            <a:xfrm>
              <a:off x="10081291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35" name="Oval 119">
              <a:extLst>
                <a:ext uri="{FF2B5EF4-FFF2-40B4-BE49-F238E27FC236}">
                  <a16:creationId xmlns:a16="http://schemas.microsoft.com/office/drawing/2014/main" id="{2A1E1FCA-41F3-02B3-202F-252469105C53}"/>
                </a:ext>
              </a:extLst>
            </p:cNvPr>
            <p:cNvSpPr/>
            <p:nvPr/>
          </p:nvSpPr>
          <p:spPr>
            <a:xfrm>
              <a:off x="10450476" y="3747687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57E3FCE5-BF95-5E78-2AD2-30A181B6FA8D}"/>
                </a:ext>
              </a:extLst>
            </p:cNvPr>
            <p:cNvGrpSpPr/>
            <p:nvPr/>
          </p:nvGrpSpPr>
          <p:grpSpPr>
            <a:xfrm>
              <a:off x="6801850" y="4164401"/>
              <a:ext cx="4410280" cy="369186"/>
              <a:chOff x="6801850" y="4347126"/>
              <a:chExt cx="4410280" cy="369186"/>
            </a:xfrm>
          </p:grpSpPr>
          <p:grpSp>
            <p:nvGrpSpPr>
              <p:cNvPr id="144" name="Group 163">
                <a:extLst>
                  <a:ext uri="{FF2B5EF4-FFF2-40B4-BE49-F238E27FC236}">
                    <a16:creationId xmlns:a16="http://schemas.microsoft.com/office/drawing/2014/main" id="{7FE173C3-59E7-77CE-E69A-31DB7EA13179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157" name="Straight Connector 189">
                  <a:extLst>
                    <a:ext uri="{FF2B5EF4-FFF2-40B4-BE49-F238E27FC236}">
                      <a16:creationId xmlns:a16="http://schemas.microsoft.com/office/drawing/2014/main" id="{1CA6D745-4490-E03C-3189-65F64CAD38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91">
                  <a:extLst>
                    <a:ext uri="{FF2B5EF4-FFF2-40B4-BE49-F238E27FC236}">
                      <a16:creationId xmlns:a16="http://schemas.microsoft.com/office/drawing/2014/main" id="{08979C5A-BC34-AA8A-47AB-02DF76A546E4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5" name="Group 12" descr=" 13">
                <a:extLst>
                  <a:ext uri="{FF2B5EF4-FFF2-40B4-BE49-F238E27FC236}">
                    <a16:creationId xmlns:a16="http://schemas.microsoft.com/office/drawing/2014/main" id="{FBBE785D-A1FB-53CC-9B2B-27F34FCBEBC3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24E6E344-EEDA-B2DB-A642-E9D980FB529D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3" name="Oval 113">
                  <a:extLst>
                    <a:ext uri="{FF2B5EF4-FFF2-40B4-BE49-F238E27FC236}">
                      <a16:creationId xmlns:a16="http://schemas.microsoft.com/office/drawing/2014/main" id="{B3C195A6-AAAB-DA3A-846A-9F194A64FF6B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4" name="Oval 115">
                  <a:extLst>
                    <a:ext uri="{FF2B5EF4-FFF2-40B4-BE49-F238E27FC236}">
                      <a16:creationId xmlns:a16="http://schemas.microsoft.com/office/drawing/2014/main" id="{135EF667-ED72-BE29-EACF-62B1A9A3B4BD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5" name="Oval 117">
                  <a:extLst>
                    <a:ext uri="{FF2B5EF4-FFF2-40B4-BE49-F238E27FC236}">
                      <a16:creationId xmlns:a16="http://schemas.microsoft.com/office/drawing/2014/main" id="{C705CD66-156C-341E-3B40-A6F8CE0164E3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6" name="Oval 119">
                  <a:extLst>
                    <a:ext uri="{FF2B5EF4-FFF2-40B4-BE49-F238E27FC236}">
                      <a16:creationId xmlns:a16="http://schemas.microsoft.com/office/drawing/2014/main" id="{0C37ED4A-4C55-FEA4-5415-A36E64767517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146" name="Group 12" descr=" 13">
                <a:extLst>
                  <a:ext uri="{FF2B5EF4-FFF2-40B4-BE49-F238E27FC236}">
                    <a16:creationId xmlns:a16="http://schemas.microsoft.com/office/drawing/2014/main" id="{247EE192-D5B8-D231-F333-FB24218244C5}"/>
                  </a:ext>
                </a:extLst>
              </p:cNvPr>
              <p:cNvGrpSpPr/>
              <p:nvPr/>
            </p:nvGrpSpPr>
            <p:grpSpPr>
              <a:xfrm>
                <a:off x="8973737" y="4347126"/>
                <a:ext cx="1845924" cy="369186"/>
                <a:chOff x="708660" y="2292179"/>
                <a:chExt cx="3200400" cy="640082"/>
              </a:xfrm>
              <a:solidFill>
                <a:srgbClr val="C39BE1"/>
              </a:solidFill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A2384016-0D46-D57C-D9CD-5D561EB9BAE9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48" name="Oval 113">
                  <a:extLst>
                    <a:ext uri="{FF2B5EF4-FFF2-40B4-BE49-F238E27FC236}">
                      <a16:creationId xmlns:a16="http://schemas.microsoft.com/office/drawing/2014/main" id="{AF1E511B-7FFE-5A19-3C94-C49650D50D34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49" name="Oval 115">
                  <a:extLst>
                    <a:ext uri="{FF2B5EF4-FFF2-40B4-BE49-F238E27FC236}">
                      <a16:creationId xmlns:a16="http://schemas.microsoft.com/office/drawing/2014/main" id="{3108D322-8C77-9C0D-FDEC-D6DC1DA38954}"/>
                    </a:ext>
                  </a:extLst>
                </p:cNvPr>
                <p:cNvSpPr/>
                <p:nvPr/>
              </p:nvSpPr>
              <p:spPr>
                <a:xfrm>
                  <a:off x="1988821" y="2292179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0" name="Oval 117">
                  <a:extLst>
                    <a:ext uri="{FF2B5EF4-FFF2-40B4-BE49-F238E27FC236}">
                      <a16:creationId xmlns:a16="http://schemas.microsoft.com/office/drawing/2014/main" id="{D20695D6-A9D4-CF9B-DE19-B7E2E08A3836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51" name="Oval 119">
                  <a:extLst>
                    <a:ext uri="{FF2B5EF4-FFF2-40B4-BE49-F238E27FC236}">
                      <a16:creationId xmlns:a16="http://schemas.microsoft.com/office/drawing/2014/main" id="{8153FF42-D97F-76CD-2135-59763F41114C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2D026C1B-B9BA-F548-7FB4-765B27A64969}"/>
                </a:ext>
              </a:extLst>
            </p:cNvPr>
            <p:cNvGrpSpPr/>
            <p:nvPr/>
          </p:nvGrpSpPr>
          <p:grpSpPr>
            <a:xfrm>
              <a:off x="6801850" y="4578029"/>
              <a:ext cx="4410280" cy="369185"/>
              <a:chOff x="6801850" y="4347127"/>
              <a:chExt cx="4410280" cy="369185"/>
            </a:xfrm>
          </p:grpSpPr>
          <p:grpSp>
            <p:nvGrpSpPr>
              <p:cNvPr id="160" name="Group 163">
                <a:extLst>
                  <a:ext uri="{FF2B5EF4-FFF2-40B4-BE49-F238E27FC236}">
                    <a16:creationId xmlns:a16="http://schemas.microsoft.com/office/drawing/2014/main" id="{21988D8F-D971-D2D9-95D2-632CB51F96BB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173" name="Straight Connector 189">
                  <a:extLst>
                    <a:ext uri="{FF2B5EF4-FFF2-40B4-BE49-F238E27FC236}">
                      <a16:creationId xmlns:a16="http://schemas.microsoft.com/office/drawing/2014/main" id="{90B92A14-5D31-230B-79D1-1451C6B35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91">
                  <a:extLst>
                    <a:ext uri="{FF2B5EF4-FFF2-40B4-BE49-F238E27FC236}">
                      <a16:creationId xmlns:a16="http://schemas.microsoft.com/office/drawing/2014/main" id="{504B325D-C430-D88C-BCEA-A315A04F4669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1" name="Group 12" descr=" 13">
                <a:extLst>
                  <a:ext uri="{FF2B5EF4-FFF2-40B4-BE49-F238E27FC236}">
                    <a16:creationId xmlns:a16="http://schemas.microsoft.com/office/drawing/2014/main" id="{4D523F05-AD33-24E2-8DF8-0485CA69DA2C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168" name="Oval 167">
                  <a:extLst>
                    <a:ext uri="{FF2B5EF4-FFF2-40B4-BE49-F238E27FC236}">
                      <a16:creationId xmlns:a16="http://schemas.microsoft.com/office/drawing/2014/main" id="{3F933AE0-AE07-B927-0515-ED90787A243C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69" name="Oval 113">
                  <a:extLst>
                    <a:ext uri="{FF2B5EF4-FFF2-40B4-BE49-F238E27FC236}">
                      <a16:creationId xmlns:a16="http://schemas.microsoft.com/office/drawing/2014/main" id="{4F352AAF-9A6A-5438-9305-4094E262D9B9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70" name="Oval 115">
                  <a:extLst>
                    <a:ext uri="{FF2B5EF4-FFF2-40B4-BE49-F238E27FC236}">
                      <a16:creationId xmlns:a16="http://schemas.microsoft.com/office/drawing/2014/main" id="{9652C2F9-BD08-07A2-DA36-6A58585465E2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71" name="Oval 117">
                  <a:extLst>
                    <a:ext uri="{FF2B5EF4-FFF2-40B4-BE49-F238E27FC236}">
                      <a16:creationId xmlns:a16="http://schemas.microsoft.com/office/drawing/2014/main" id="{6D7A675C-BC5D-BDA6-7C2B-C3B36A925681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72" name="Oval 119">
                  <a:extLst>
                    <a:ext uri="{FF2B5EF4-FFF2-40B4-BE49-F238E27FC236}">
                      <a16:creationId xmlns:a16="http://schemas.microsoft.com/office/drawing/2014/main" id="{981813DA-7497-6FCA-D97B-5F06C1E39FBB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162" name="Group 12" descr=" 13">
                <a:extLst>
                  <a:ext uri="{FF2B5EF4-FFF2-40B4-BE49-F238E27FC236}">
                    <a16:creationId xmlns:a16="http://schemas.microsoft.com/office/drawing/2014/main" id="{9E9B184B-7DA7-5211-72C3-CC0972217FBE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163" name="Oval 162">
                  <a:extLst>
                    <a:ext uri="{FF2B5EF4-FFF2-40B4-BE49-F238E27FC236}">
                      <a16:creationId xmlns:a16="http://schemas.microsoft.com/office/drawing/2014/main" id="{094CE9E9-50FD-A08A-FCAF-02485C698975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64" name="Oval 113">
                  <a:extLst>
                    <a:ext uri="{FF2B5EF4-FFF2-40B4-BE49-F238E27FC236}">
                      <a16:creationId xmlns:a16="http://schemas.microsoft.com/office/drawing/2014/main" id="{75DB76EE-F792-DE8E-D88C-16B741CA9115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65" name="Oval 115">
                  <a:extLst>
                    <a:ext uri="{FF2B5EF4-FFF2-40B4-BE49-F238E27FC236}">
                      <a16:creationId xmlns:a16="http://schemas.microsoft.com/office/drawing/2014/main" id="{A8AC5F31-1B6C-169F-DF77-C4C7D39C302F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66" name="Oval 117">
                  <a:extLst>
                    <a:ext uri="{FF2B5EF4-FFF2-40B4-BE49-F238E27FC236}">
                      <a16:creationId xmlns:a16="http://schemas.microsoft.com/office/drawing/2014/main" id="{CCA70D0A-0D8C-94A2-9765-DEB73C6CB8B9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167" name="Oval 119">
                  <a:extLst>
                    <a:ext uri="{FF2B5EF4-FFF2-40B4-BE49-F238E27FC236}">
                      <a16:creationId xmlns:a16="http://schemas.microsoft.com/office/drawing/2014/main" id="{7F3DFC21-E3B5-222F-F86A-6EFE8F87FCF9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9FD86391-7ABC-8C5B-EC76-CB185EF14AA2}"/>
                </a:ext>
              </a:extLst>
            </p:cNvPr>
            <p:cNvGrpSpPr/>
            <p:nvPr/>
          </p:nvGrpSpPr>
          <p:grpSpPr>
            <a:xfrm>
              <a:off x="6801850" y="2496621"/>
              <a:ext cx="4410280" cy="369185"/>
              <a:chOff x="6801850" y="4347127"/>
              <a:chExt cx="4410280" cy="369185"/>
            </a:xfrm>
          </p:grpSpPr>
          <p:grpSp>
            <p:nvGrpSpPr>
              <p:cNvPr id="256" name="Group 163">
                <a:extLst>
                  <a:ext uri="{FF2B5EF4-FFF2-40B4-BE49-F238E27FC236}">
                    <a16:creationId xmlns:a16="http://schemas.microsoft.com/office/drawing/2014/main" id="{16BAE11A-7E22-D79B-072F-C26097710383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269" name="Straight Connector 189">
                  <a:extLst>
                    <a:ext uri="{FF2B5EF4-FFF2-40B4-BE49-F238E27FC236}">
                      <a16:creationId xmlns:a16="http://schemas.microsoft.com/office/drawing/2014/main" id="{D33F8A5F-DA5C-F629-6C15-45E8A3CA8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191">
                  <a:extLst>
                    <a:ext uri="{FF2B5EF4-FFF2-40B4-BE49-F238E27FC236}">
                      <a16:creationId xmlns:a16="http://schemas.microsoft.com/office/drawing/2014/main" id="{07123736-4A7A-450D-63E1-D266054C3762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7" name="Group 12" descr=" 13">
                <a:extLst>
                  <a:ext uri="{FF2B5EF4-FFF2-40B4-BE49-F238E27FC236}">
                    <a16:creationId xmlns:a16="http://schemas.microsoft.com/office/drawing/2014/main" id="{8E0DA79B-EB60-AF81-0992-A02BB0214368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EED854FF-451F-FD22-BD98-C81D4AD71845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5" name="Oval 113">
                  <a:extLst>
                    <a:ext uri="{FF2B5EF4-FFF2-40B4-BE49-F238E27FC236}">
                      <a16:creationId xmlns:a16="http://schemas.microsoft.com/office/drawing/2014/main" id="{48274178-4796-2829-F147-9B55266CD227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6" name="Oval 115">
                  <a:extLst>
                    <a:ext uri="{FF2B5EF4-FFF2-40B4-BE49-F238E27FC236}">
                      <a16:creationId xmlns:a16="http://schemas.microsoft.com/office/drawing/2014/main" id="{8EDD2AF0-ED1C-A9B9-7A64-1C64913E7F1F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7" name="Oval 117">
                  <a:extLst>
                    <a:ext uri="{FF2B5EF4-FFF2-40B4-BE49-F238E27FC236}">
                      <a16:creationId xmlns:a16="http://schemas.microsoft.com/office/drawing/2014/main" id="{E956FEC3-489D-1A23-E296-E39741FA86EA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8" name="Oval 119">
                  <a:extLst>
                    <a:ext uri="{FF2B5EF4-FFF2-40B4-BE49-F238E27FC236}">
                      <a16:creationId xmlns:a16="http://schemas.microsoft.com/office/drawing/2014/main" id="{C120C4B5-CA22-51E2-CDB2-E51533473AC0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58" name="Group 12" descr=" 13">
                <a:extLst>
                  <a:ext uri="{FF2B5EF4-FFF2-40B4-BE49-F238E27FC236}">
                    <a16:creationId xmlns:a16="http://schemas.microsoft.com/office/drawing/2014/main" id="{0F260E82-4532-0A28-F0C4-624E49EA8AAF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EA70DCF8-B77C-3C7F-CAC2-E00349C93592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0" name="Oval 113">
                  <a:extLst>
                    <a:ext uri="{FF2B5EF4-FFF2-40B4-BE49-F238E27FC236}">
                      <a16:creationId xmlns:a16="http://schemas.microsoft.com/office/drawing/2014/main" id="{107CC026-E090-7E57-A59B-973C42A1FC9C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1" name="Oval 115">
                  <a:extLst>
                    <a:ext uri="{FF2B5EF4-FFF2-40B4-BE49-F238E27FC236}">
                      <a16:creationId xmlns:a16="http://schemas.microsoft.com/office/drawing/2014/main" id="{79DEEEEC-DC97-9E98-614E-F3E370A84A7F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2" name="Oval 117">
                  <a:extLst>
                    <a:ext uri="{FF2B5EF4-FFF2-40B4-BE49-F238E27FC236}">
                      <a16:creationId xmlns:a16="http://schemas.microsoft.com/office/drawing/2014/main" id="{2C5052F5-2567-2085-F926-F320064364FE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63" name="Oval 119">
                  <a:extLst>
                    <a:ext uri="{FF2B5EF4-FFF2-40B4-BE49-F238E27FC236}">
                      <a16:creationId xmlns:a16="http://schemas.microsoft.com/office/drawing/2014/main" id="{B83D5212-26BA-DAEA-5289-380B229F47C4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A6662470-3D9C-D07C-806D-4AF28D66C260}"/>
                </a:ext>
              </a:extLst>
            </p:cNvPr>
            <p:cNvGrpSpPr/>
            <p:nvPr/>
          </p:nvGrpSpPr>
          <p:grpSpPr>
            <a:xfrm>
              <a:off x="6801850" y="2913336"/>
              <a:ext cx="4410280" cy="369185"/>
              <a:chOff x="6801850" y="4347127"/>
              <a:chExt cx="4410280" cy="369185"/>
            </a:xfrm>
          </p:grpSpPr>
          <p:grpSp>
            <p:nvGrpSpPr>
              <p:cNvPr id="272" name="Group 163">
                <a:extLst>
                  <a:ext uri="{FF2B5EF4-FFF2-40B4-BE49-F238E27FC236}">
                    <a16:creationId xmlns:a16="http://schemas.microsoft.com/office/drawing/2014/main" id="{8B2466B8-0890-3564-58A7-C921A4E7818E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285" name="Straight Connector 189">
                  <a:extLst>
                    <a:ext uri="{FF2B5EF4-FFF2-40B4-BE49-F238E27FC236}">
                      <a16:creationId xmlns:a16="http://schemas.microsoft.com/office/drawing/2014/main" id="{EA13FD37-3DF7-2198-B285-3A15A20E3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191">
                  <a:extLst>
                    <a:ext uri="{FF2B5EF4-FFF2-40B4-BE49-F238E27FC236}">
                      <a16:creationId xmlns:a16="http://schemas.microsoft.com/office/drawing/2014/main" id="{0CE9CCA6-CF8B-836B-17D7-ADDF15F7126D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12" descr=" 13">
                <a:extLst>
                  <a:ext uri="{FF2B5EF4-FFF2-40B4-BE49-F238E27FC236}">
                    <a16:creationId xmlns:a16="http://schemas.microsoft.com/office/drawing/2014/main" id="{DA2A89A1-E319-0283-F335-20388B34449D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29A12EE5-A55D-E516-1219-3F748441BBBD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81" name="Oval 113">
                  <a:extLst>
                    <a:ext uri="{FF2B5EF4-FFF2-40B4-BE49-F238E27FC236}">
                      <a16:creationId xmlns:a16="http://schemas.microsoft.com/office/drawing/2014/main" id="{027AA8A4-4754-5FA6-96F6-9DD2A827B420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82" name="Oval 115">
                  <a:extLst>
                    <a:ext uri="{FF2B5EF4-FFF2-40B4-BE49-F238E27FC236}">
                      <a16:creationId xmlns:a16="http://schemas.microsoft.com/office/drawing/2014/main" id="{E934E569-D459-10ED-5360-5B00BB375ACD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83" name="Oval 117">
                  <a:extLst>
                    <a:ext uri="{FF2B5EF4-FFF2-40B4-BE49-F238E27FC236}">
                      <a16:creationId xmlns:a16="http://schemas.microsoft.com/office/drawing/2014/main" id="{EB2A6BB2-1E2C-AE03-0CF0-3CB15C593DB5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84" name="Oval 119">
                  <a:extLst>
                    <a:ext uri="{FF2B5EF4-FFF2-40B4-BE49-F238E27FC236}">
                      <a16:creationId xmlns:a16="http://schemas.microsoft.com/office/drawing/2014/main" id="{A483D35E-6751-67C4-C0D5-23A8605145E9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74" name="Group 12" descr=" 13">
                <a:extLst>
                  <a:ext uri="{FF2B5EF4-FFF2-40B4-BE49-F238E27FC236}">
                    <a16:creationId xmlns:a16="http://schemas.microsoft.com/office/drawing/2014/main" id="{29000343-A744-ED27-1193-30BB4E37F2FC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031BBC3-D12A-FD2F-0404-FC7FAE29E62C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76" name="Oval 113">
                  <a:extLst>
                    <a:ext uri="{FF2B5EF4-FFF2-40B4-BE49-F238E27FC236}">
                      <a16:creationId xmlns:a16="http://schemas.microsoft.com/office/drawing/2014/main" id="{98E5190B-F757-D852-68A0-B037B2D9792E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77" name="Oval 115">
                  <a:extLst>
                    <a:ext uri="{FF2B5EF4-FFF2-40B4-BE49-F238E27FC236}">
                      <a16:creationId xmlns:a16="http://schemas.microsoft.com/office/drawing/2014/main" id="{CE48F69F-7C1E-6821-1BEF-CEF6DAB66ED0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78" name="Oval 117">
                  <a:extLst>
                    <a:ext uri="{FF2B5EF4-FFF2-40B4-BE49-F238E27FC236}">
                      <a16:creationId xmlns:a16="http://schemas.microsoft.com/office/drawing/2014/main" id="{CE34A659-0D5C-F6FA-A996-4A69E2BB9669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79" name="Oval 119">
                  <a:extLst>
                    <a:ext uri="{FF2B5EF4-FFF2-40B4-BE49-F238E27FC236}">
                      <a16:creationId xmlns:a16="http://schemas.microsoft.com/office/drawing/2014/main" id="{FA778CDA-2897-5B5B-5B0C-AF7AE4A09AA8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FBE1DB71-D0D8-4B2A-2614-0AE010E4E14D}"/>
                </a:ext>
              </a:extLst>
            </p:cNvPr>
            <p:cNvGrpSpPr/>
            <p:nvPr/>
          </p:nvGrpSpPr>
          <p:grpSpPr>
            <a:xfrm>
              <a:off x="6801850" y="3326963"/>
              <a:ext cx="4410280" cy="369185"/>
              <a:chOff x="6801850" y="4347127"/>
              <a:chExt cx="4410280" cy="369185"/>
            </a:xfrm>
          </p:grpSpPr>
          <p:grpSp>
            <p:nvGrpSpPr>
              <p:cNvPr id="288" name="Group 163">
                <a:extLst>
                  <a:ext uri="{FF2B5EF4-FFF2-40B4-BE49-F238E27FC236}">
                    <a16:creationId xmlns:a16="http://schemas.microsoft.com/office/drawing/2014/main" id="{E329BD05-9674-82A0-F34E-509B57F4870B}"/>
                  </a:ext>
                </a:extLst>
              </p:cNvPr>
              <p:cNvGrpSpPr/>
              <p:nvPr/>
            </p:nvGrpSpPr>
            <p:grpSpPr>
              <a:xfrm rot="5400000">
                <a:off x="9006989" y="2329853"/>
                <a:ext cx="1" cy="4410280"/>
                <a:chOff x="3422082" y="-1943803"/>
                <a:chExt cx="1" cy="7646392"/>
              </a:xfrm>
              <a:solidFill>
                <a:schemeClr val="bg1"/>
              </a:solidFill>
            </p:grpSpPr>
            <p:cxnSp>
              <p:nvCxnSpPr>
                <p:cNvPr id="301" name="Straight Connector 189">
                  <a:extLst>
                    <a:ext uri="{FF2B5EF4-FFF2-40B4-BE49-F238E27FC236}">
                      <a16:creationId xmlns:a16="http://schemas.microsoft.com/office/drawing/2014/main" id="{CF576DF9-7A7D-623A-9689-B69A665FD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-168201" y="2112307"/>
                  <a:ext cx="7180565" cy="0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2" name="Straight Connector 191">
                  <a:extLst>
                    <a:ext uri="{FF2B5EF4-FFF2-40B4-BE49-F238E27FC236}">
                      <a16:creationId xmlns:a16="http://schemas.microsoft.com/office/drawing/2014/main" id="{514E9D59-ABB7-70F8-3C90-818F06D74033}"/>
                    </a:ext>
                  </a:extLst>
                </p:cNvPr>
                <p:cNvCxnSpPr/>
                <p:nvPr/>
              </p:nvCxnSpPr>
              <p:spPr>
                <a:xfrm flipV="1">
                  <a:off x="3422083" y="-1943803"/>
                  <a:ext cx="0" cy="350521"/>
                </a:xfrm>
                <a:prstGeom prst="line">
                  <a:avLst/>
                </a:prstGeom>
                <a:grpFill/>
                <a:ln w="38100" cap="rnd">
                  <a:solidFill>
                    <a:schemeClr val="tx1"/>
                  </a:solidFill>
                  <a:prstDash val="sysDot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89" name="Group 12" descr=" 13">
                <a:extLst>
                  <a:ext uri="{FF2B5EF4-FFF2-40B4-BE49-F238E27FC236}">
                    <a16:creationId xmlns:a16="http://schemas.microsoft.com/office/drawing/2014/main" id="{6B141336-7153-121A-1FAD-FC08BD738D5F}"/>
                  </a:ext>
                </a:extLst>
              </p:cNvPr>
              <p:cNvGrpSpPr/>
              <p:nvPr/>
            </p:nvGrpSpPr>
            <p:grpSpPr>
              <a:xfrm>
                <a:off x="7107683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0B9512E3-C968-FFED-A35B-8AF4CC34A530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7" name="Oval 113">
                  <a:extLst>
                    <a:ext uri="{FF2B5EF4-FFF2-40B4-BE49-F238E27FC236}">
                      <a16:creationId xmlns:a16="http://schemas.microsoft.com/office/drawing/2014/main" id="{E3941C04-17FB-F70D-B88C-A14AFE7DB644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8" name="Oval 115">
                  <a:extLst>
                    <a:ext uri="{FF2B5EF4-FFF2-40B4-BE49-F238E27FC236}">
                      <a16:creationId xmlns:a16="http://schemas.microsoft.com/office/drawing/2014/main" id="{A853FA0E-CE9D-B56A-1701-EB4045EE0E67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9" name="Oval 117">
                  <a:extLst>
                    <a:ext uri="{FF2B5EF4-FFF2-40B4-BE49-F238E27FC236}">
                      <a16:creationId xmlns:a16="http://schemas.microsoft.com/office/drawing/2014/main" id="{32F912C2-DB63-FEAE-B90D-A98557A2AD04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300" name="Oval 119">
                  <a:extLst>
                    <a:ext uri="{FF2B5EF4-FFF2-40B4-BE49-F238E27FC236}">
                      <a16:creationId xmlns:a16="http://schemas.microsoft.com/office/drawing/2014/main" id="{43ECB123-CB18-F300-8460-A7ABE3293522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  <p:grpSp>
            <p:nvGrpSpPr>
              <p:cNvPr id="290" name="Group 12" descr=" 13">
                <a:extLst>
                  <a:ext uri="{FF2B5EF4-FFF2-40B4-BE49-F238E27FC236}">
                    <a16:creationId xmlns:a16="http://schemas.microsoft.com/office/drawing/2014/main" id="{B90E2856-CDD1-6C89-1016-44D581A9D6E5}"/>
                  </a:ext>
                </a:extLst>
              </p:cNvPr>
              <p:cNvGrpSpPr/>
              <p:nvPr/>
            </p:nvGrpSpPr>
            <p:grpSpPr>
              <a:xfrm>
                <a:off x="8973737" y="4347127"/>
                <a:ext cx="1845924" cy="369185"/>
                <a:chOff x="708660" y="2292181"/>
                <a:chExt cx="3200400" cy="640080"/>
              </a:xfrm>
              <a:solidFill>
                <a:srgbClr val="C39BE1"/>
              </a:solidFill>
            </p:grpSpPr>
            <p:sp>
              <p:nvSpPr>
                <p:cNvPr id="291" name="Oval 290">
                  <a:extLst>
                    <a:ext uri="{FF2B5EF4-FFF2-40B4-BE49-F238E27FC236}">
                      <a16:creationId xmlns:a16="http://schemas.microsoft.com/office/drawing/2014/main" id="{AEC0BBF9-B339-68A9-57F3-CD98157F88F3}"/>
                    </a:ext>
                  </a:extLst>
                </p:cNvPr>
                <p:cNvSpPr/>
                <p:nvPr/>
              </p:nvSpPr>
              <p:spPr>
                <a:xfrm>
                  <a:off x="70866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2" name="Oval 113">
                  <a:extLst>
                    <a:ext uri="{FF2B5EF4-FFF2-40B4-BE49-F238E27FC236}">
                      <a16:creationId xmlns:a16="http://schemas.microsoft.com/office/drawing/2014/main" id="{887A990D-C9D8-6736-DBD5-C69A4AE645FC}"/>
                    </a:ext>
                  </a:extLst>
                </p:cNvPr>
                <p:cNvSpPr/>
                <p:nvPr/>
              </p:nvSpPr>
              <p:spPr>
                <a:xfrm>
                  <a:off x="134874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3" name="Oval 115">
                  <a:extLst>
                    <a:ext uri="{FF2B5EF4-FFF2-40B4-BE49-F238E27FC236}">
                      <a16:creationId xmlns:a16="http://schemas.microsoft.com/office/drawing/2014/main" id="{910BB3E8-E011-20F7-B4CF-D73CE6678979}"/>
                    </a:ext>
                  </a:extLst>
                </p:cNvPr>
                <p:cNvSpPr/>
                <p:nvPr/>
              </p:nvSpPr>
              <p:spPr>
                <a:xfrm>
                  <a:off x="198882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4" name="Oval 117">
                  <a:extLst>
                    <a:ext uri="{FF2B5EF4-FFF2-40B4-BE49-F238E27FC236}">
                      <a16:creationId xmlns:a16="http://schemas.microsoft.com/office/drawing/2014/main" id="{B7E6EEC2-99F5-528D-D923-5191990BBACC}"/>
                    </a:ext>
                  </a:extLst>
                </p:cNvPr>
                <p:cNvSpPr/>
                <p:nvPr/>
              </p:nvSpPr>
              <p:spPr>
                <a:xfrm>
                  <a:off x="262890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  <p:sp>
              <p:nvSpPr>
                <p:cNvPr id="295" name="Oval 119">
                  <a:extLst>
                    <a:ext uri="{FF2B5EF4-FFF2-40B4-BE49-F238E27FC236}">
                      <a16:creationId xmlns:a16="http://schemas.microsoft.com/office/drawing/2014/main" id="{5B26A2BB-573F-A57A-D08E-4D0DCAEC0113}"/>
                    </a:ext>
                  </a:extLst>
                </p:cNvPr>
                <p:cNvSpPr/>
                <p:nvPr/>
              </p:nvSpPr>
              <p:spPr>
                <a:xfrm>
                  <a:off x="3268980" y="2292181"/>
                  <a:ext cx="640080" cy="640080"/>
                </a:xfrm>
                <a:prstGeom prst="ellipse">
                  <a:avLst/>
                </a:prstGeom>
                <a:solidFill>
                  <a:schemeClr val="accent6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atin typeface="Roboto Medium" panose="02000000000000000000" pitchFamily="2" charset="0"/>
                    <a:ea typeface="Roboto Medium" panose="02000000000000000000" pitchFamily="2" charset="0"/>
                  </a:endParaRPr>
                </a:p>
              </p:txBody>
            </p: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69092F0-AD3C-C38E-862D-786D69AB9532}"/>
              </a:ext>
            </a:extLst>
          </p:cNvPr>
          <p:cNvGrpSpPr/>
          <p:nvPr/>
        </p:nvGrpSpPr>
        <p:grpSpPr>
          <a:xfrm>
            <a:off x="3961694" y="4352260"/>
            <a:ext cx="4410280" cy="2"/>
            <a:chOff x="3961694" y="4352260"/>
            <a:chExt cx="4410280" cy="2"/>
          </a:xfrm>
        </p:grpSpPr>
        <p:cxnSp>
          <p:nvCxnSpPr>
            <p:cNvPr id="67" name="Straight Connector 189">
              <a:extLst>
                <a:ext uri="{FF2B5EF4-FFF2-40B4-BE49-F238E27FC236}">
                  <a16:creationId xmlns:a16="http://schemas.microsoft.com/office/drawing/2014/main" id="{D59EDC66-6CE9-B076-3EBB-6B5E10FE4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61694" y="4352260"/>
              <a:ext cx="4141601" cy="0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rgbClr val="FF0000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191">
              <a:extLst>
                <a:ext uri="{FF2B5EF4-FFF2-40B4-BE49-F238E27FC236}">
                  <a16:creationId xmlns:a16="http://schemas.microsoft.com/office/drawing/2014/main" id="{80645104-6DDC-505B-7A52-1F37BB34B517}"/>
                </a:ext>
              </a:extLst>
            </p:cNvPr>
            <p:cNvCxnSpPr/>
            <p:nvPr/>
          </p:nvCxnSpPr>
          <p:spPr>
            <a:xfrm rot="5400000" flipV="1">
              <a:off x="8270888" y="4251175"/>
              <a:ext cx="0" cy="202173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rgbClr val="FF0000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42330D-EB50-4E9D-A589-A8B435E88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Hammer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CE859-D272-48FD-9D09-D2587C6FC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303" name="Picture 4">
            <a:extLst>
              <a:ext uri="{FF2B5EF4-FFF2-40B4-BE49-F238E27FC236}">
                <a16:creationId xmlns:a16="http://schemas.microsoft.com/office/drawing/2014/main" id="{95E60AAD-CBB2-10DD-D5CA-617FEECE1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959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242C5DC3-2619-D02A-6AEC-033348BDCB79}"/>
              </a:ext>
            </a:extLst>
          </p:cNvPr>
          <p:cNvCxnSpPr>
            <a:cxnSpLocks/>
          </p:cNvCxnSpPr>
          <p:nvPr/>
        </p:nvCxnSpPr>
        <p:spPr>
          <a:xfrm flipH="1" flipV="1">
            <a:off x="7893323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D0512EFC-55BF-B83C-5F2E-63E8F3C93310}"/>
              </a:ext>
            </a:extLst>
          </p:cNvPr>
          <p:cNvCxnSpPr>
            <a:cxnSpLocks/>
          </p:cNvCxnSpPr>
          <p:nvPr/>
        </p:nvCxnSpPr>
        <p:spPr>
          <a:xfrm flipV="1">
            <a:off x="3954420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8D33B7F-7751-9CA4-795D-A951CAC803B7}"/>
              </a:ext>
            </a:extLst>
          </p:cNvPr>
          <p:cNvGrpSpPr/>
          <p:nvPr/>
        </p:nvGrpSpPr>
        <p:grpSpPr>
          <a:xfrm>
            <a:off x="4265673" y="4165237"/>
            <a:ext cx="3711978" cy="369185"/>
            <a:chOff x="7343708" y="4250891"/>
            <a:chExt cx="3711978" cy="369185"/>
          </a:xfrm>
          <a:solidFill>
            <a:srgbClr val="FF0000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B46F811-0152-2B4F-85F9-163408D29869}"/>
                </a:ext>
              </a:extLst>
            </p:cNvPr>
            <p:cNvSpPr/>
            <p:nvPr/>
          </p:nvSpPr>
          <p:spPr>
            <a:xfrm>
              <a:off x="734370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39" name="Oval 113">
              <a:extLst>
                <a:ext uri="{FF2B5EF4-FFF2-40B4-BE49-F238E27FC236}">
                  <a16:creationId xmlns:a16="http://schemas.microsoft.com/office/drawing/2014/main" id="{3C6FCFD9-9074-57AF-06FD-D11A2ADC675D}"/>
                </a:ext>
              </a:extLst>
            </p:cNvPr>
            <p:cNvSpPr/>
            <p:nvPr/>
          </p:nvSpPr>
          <p:spPr>
            <a:xfrm>
              <a:off x="7712893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5" name="Oval 115">
              <a:extLst>
                <a:ext uri="{FF2B5EF4-FFF2-40B4-BE49-F238E27FC236}">
                  <a16:creationId xmlns:a16="http://schemas.microsoft.com/office/drawing/2014/main" id="{9C240CFF-7DAE-F5F7-8C7C-AB1BB1E131E1}"/>
                </a:ext>
              </a:extLst>
            </p:cNvPr>
            <p:cNvSpPr/>
            <p:nvPr/>
          </p:nvSpPr>
          <p:spPr>
            <a:xfrm>
              <a:off x="808207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7" name="Oval 117">
              <a:extLst>
                <a:ext uri="{FF2B5EF4-FFF2-40B4-BE49-F238E27FC236}">
                  <a16:creationId xmlns:a16="http://schemas.microsoft.com/office/drawing/2014/main" id="{AAA9E682-78EE-4E48-BF0A-DC1D082A166F}"/>
                </a:ext>
              </a:extLst>
            </p:cNvPr>
            <p:cNvSpPr/>
            <p:nvPr/>
          </p:nvSpPr>
          <p:spPr>
            <a:xfrm>
              <a:off x="84512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8" name="Oval 119">
              <a:extLst>
                <a:ext uri="{FF2B5EF4-FFF2-40B4-BE49-F238E27FC236}">
                  <a16:creationId xmlns:a16="http://schemas.microsoft.com/office/drawing/2014/main" id="{2248E010-45A2-6FCA-E50D-2C39D938EC4F}"/>
                </a:ext>
              </a:extLst>
            </p:cNvPr>
            <p:cNvSpPr/>
            <p:nvPr/>
          </p:nvSpPr>
          <p:spPr>
            <a:xfrm>
              <a:off x="88204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8134D1B-5602-97C3-9821-C9E3F63A0E1E}"/>
                </a:ext>
              </a:extLst>
            </p:cNvPr>
            <p:cNvSpPr/>
            <p:nvPr/>
          </p:nvSpPr>
          <p:spPr>
            <a:xfrm>
              <a:off x="92097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0" name="Oval 113">
              <a:extLst>
                <a:ext uri="{FF2B5EF4-FFF2-40B4-BE49-F238E27FC236}">
                  <a16:creationId xmlns:a16="http://schemas.microsoft.com/office/drawing/2014/main" id="{2ED4C3D5-F6EA-9A7A-4058-CD7597A16216}"/>
                </a:ext>
              </a:extLst>
            </p:cNvPr>
            <p:cNvSpPr/>
            <p:nvPr/>
          </p:nvSpPr>
          <p:spPr>
            <a:xfrm>
              <a:off x="95789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1" name="Oval 115">
              <a:extLst>
                <a:ext uri="{FF2B5EF4-FFF2-40B4-BE49-F238E27FC236}">
                  <a16:creationId xmlns:a16="http://schemas.microsoft.com/office/drawing/2014/main" id="{F2015E29-06DC-C5B0-189E-8B4512300E46}"/>
                </a:ext>
              </a:extLst>
            </p:cNvPr>
            <p:cNvSpPr/>
            <p:nvPr/>
          </p:nvSpPr>
          <p:spPr>
            <a:xfrm>
              <a:off x="994813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2" name="Oval 117">
              <a:extLst>
                <a:ext uri="{FF2B5EF4-FFF2-40B4-BE49-F238E27FC236}">
                  <a16:creationId xmlns:a16="http://schemas.microsoft.com/office/drawing/2014/main" id="{195C62F3-4C62-E948-A65A-8D6AD6FB7B96}"/>
                </a:ext>
              </a:extLst>
            </p:cNvPr>
            <p:cNvSpPr/>
            <p:nvPr/>
          </p:nvSpPr>
          <p:spPr>
            <a:xfrm>
              <a:off x="10317316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65" name="Oval 119">
              <a:extLst>
                <a:ext uri="{FF2B5EF4-FFF2-40B4-BE49-F238E27FC236}">
                  <a16:creationId xmlns:a16="http://schemas.microsoft.com/office/drawing/2014/main" id="{E986BE5B-D4FA-1D24-12F7-4C77118C4C77}"/>
                </a:ext>
              </a:extLst>
            </p:cNvPr>
            <p:cNvSpPr/>
            <p:nvPr/>
          </p:nvSpPr>
          <p:spPr>
            <a:xfrm>
              <a:off x="10686501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6E23AE4-86E7-21FE-F455-2908AD38ACE7}"/>
              </a:ext>
            </a:extLst>
          </p:cNvPr>
          <p:cNvGrpSpPr/>
          <p:nvPr/>
        </p:nvGrpSpPr>
        <p:grpSpPr>
          <a:xfrm>
            <a:off x="4265673" y="3747136"/>
            <a:ext cx="3711978" cy="369185"/>
            <a:chOff x="7343708" y="4250891"/>
            <a:chExt cx="3711978" cy="369185"/>
          </a:xfrm>
          <a:solidFill>
            <a:srgbClr val="FFD966"/>
          </a:solidFill>
        </p:grpSpPr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3E0F4AC-E939-A48A-27CD-EAFEC7EF0CDB}"/>
                </a:ext>
              </a:extLst>
            </p:cNvPr>
            <p:cNvSpPr/>
            <p:nvPr/>
          </p:nvSpPr>
          <p:spPr>
            <a:xfrm>
              <a:off x="734370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79" name="Oval 113">
              <a:extLst>
                <a:ext uri="{FF2B5EF4-FFF2-40B4-BE49-F238E27FC236}">
                  <a16:creationId xmlns:a16="http://schemas.microsoft.com/office/drawing/2014/main" id="{25A9B9F9-CE96-D65D-9BCB-CE38332B9190}"/>
                </a:ext>
              </a:extLst>
            </p:cNvPr>
            <p:cNvSpPr/>
            <p:nvPr/>
          </p:nvSpPr>
          <p:spPr>
            <a:xfrm>
              <a:off x="7712893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0" name="Oval 115">
              <a:extLst>
                <a:ext uri="{FF2B5EF4-FFF2-40B4-BE49-F238E27FC236}">
                  <a16:creationId xmlns:a16="http://schemas.microsoft.com/office/drawing/2014/main" id="{E6AED011-B8E0-AF0A-E43A-302EBFC9787B}"/>
                </a:ext>
              </a:extLst>
            </p:cNvPr>
            <p:cNvSpPr/>
            <p:nvPr/>
          </p:nvSpPr>
          <p:spPr>
            <a:xfrm>
              <a:off x="808207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1" name="Oval 117">
              <a:extLst>
                <a:ext uri="{FF2B5EF4-FFF2-40B4-BE49-F238E27FC236}">
                  <a16:creationId xmlns:a16="http://schemas.microsoft.com/office/drawing/2014/main" id="{43E0A7C7-E977-B0E4-50B0-68986F4F03E7}"/>
                </a:ext>
              </a:extLst>
            </p:cNvPr>
            <p:cNvSpPr/>
            <p:nvPr/>
          </p:nvSpPr>
          <p:spPr>
            <a:xfrm>
              <a:off x="84512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2" name="Oval 119">
              <a:extLst>
                <a:ext uri="{FF2B5EF4-FFF2-40B4-BE49-F238E27FC236}">
                  <a16:creationId xmlns:a16="http://schemas.microsoft.com/office/drawing/2014/main" id="{3E1700FE-181B-8A04-3F54-20309351DABC}"/>
                </a:ext>
              </a:extLst>
            </p:cNvPr>
            <p:cNvSpPr/>
            <p:nvPr/>
          </p:nvSpPr>
          <p:spPr>
            <a:xfrm>
              <a:off x="88204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F4DB9F6-3705-B082-AEC3-1CC91720BF74}"/>
                </a:ext>
              </a:extLst>
            </p:cNvPr>
            <p:cNvSpPr/>
            <p:nvPr/>
          </p:nvSpPr>
          <p:spPr>
            <a:xfrm>
              <a:off x="92097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4" name="Oval 113">
              <a:extLst>
                <a:ext uri="{FF2B5EF4-FFF2-40B4-BE49-F238E27FC236}">
                  <a16:creationId xmlns:a16="http://schemas.microsoft.com/office/drawing/2014/main" id="{F486BE2C-9978-D2A7-3A2D-BCC96FD92E0C}"/>
                </a:ext>
              </a:extLst>
            </p:cNvPr>
            <p:cNvSpPr/>
            <p:nvPr/>
          </p:nvSpPr>
          <p:spPr>
            <a:xfrm>
              <a:off x="95789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5" name="Oval 115">
              <a:extLst>
                <a:ext uri="{FF2B5EF4-FFF2-40B4-BE49-F238E27FC236}">
                  <a16:creationId xmlns:a16="http://schemas.microsoft.com/office/drawing/2014/main" id="{5819E0F1-2123-A11D-0395-B8AB5CFBD952}"/>
                </a:ext>
              </a:extLst>
            </p:cNvPr>
            <p:cNvSpPr/>
            <p:nvPr/>
          </p:nvSpPr>
          <p:spPr>
            <a:xfrm>
              <a:off x="994813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6" name="Oval 117">
              <a:extLst>
                <a:ext uri="{FF2B5EF4-FFF2-40B4-BE49-F238E27FC236}">
                  <a16:creationId xmlns:a16="http://schemas.microsoft.com/office/drawing/2014/main" id="{8728C736-9C22-51C5-CA14-0A673DF884AC}"/>
                </a:ext>
              </a:extLst>
            </p:cNvPr>
            <p:cNvSpPr/>
            <p:nvPr/>
          </p:nvSpPr>
          <p:spPr>
            <a:xfrm>
              <a:off x="10317316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87" name="Oval 119">
              <a:extLst>
                <a:ext uri="{FF2B5EF4-FFF2-40B4-BE49-F238E27FC236}">
                  <a16:creationId xmlns:a16="http://schemas.microsoft.com/office/drawing/2014/main" id="{1C79EAD0-2F35-1682-5ADC-496A9F1ECDE9}"/>
                </a:ext>
              </a:extLst>
            </p:cNvPr>
            <p:cNvSpPr/>
            <p:nvPr/>
          </p:nvSpPr>
          <p:spPr>
            <a:xfrm>
              <a:off x="10686501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190" name="Oval 113">
            <a:extLst>
              <a:ext uri="{FF2B5EF4-FFF2-40B4-BE49-F238E27FC236}">
                <a16:creationId xmlns:a16="http://schemas.microsoft.com/office/drawing/2014/main" id="{C4349194-AAAD-2B0B-7B21-8D14A2E21480}"/>
              </a:ext>
            </a:extLst>
          </p:cNvPr>
          <p:cNvSpPr/>
          <p:nvPr/>
        </p:nvSpPr>
        <p:spPr>
          <a:xfrm>
            <a:off x="5003103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1" name="Oval 115">
            <a:extLst>
              <a:ext uri="{FF2B5EF4-FFF2-40B4-BE49-F238E27FC236}">
                <a16:creationId xmlns:a16="http://schemas.microsoft.com/office/drawing/2014/main" id="{F4982506-B12F-C57D-ED49-5DC8AC86E871}"/>
              </a:ext>
            </a:extLst>
          </p:cNvPr>
          <p:cNvSpPr/>
          <p:nvPr/>
        </p:nvSpPr>
        <p:spPr>
          <a:xfrm>
            <a:off x="4631645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25" name="Oval 119">
            <a:extLst>
              <a:ext uri="{FF2B5EF4-FFF2-40B4-BE49-F238E27FC236}">
                <a16:creationId xmlns:a16="http://schemas.microsoft.com/office/drawing/2014/main" id="{8C1845A7-58D9-FD38-E831-8D8E4B4F0FB6}"/>
              </a:ext>
            </a:extLst>
          </p:cNvPr>
          <p:cNvSpPr/>
          <p:nvPr/>
        </p:nvSpPr>
        <p:spPr>
          <a:xfrm>
            <a:off x="5742412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674F5BD6-BC14-79BF-923A-11B612A248E7}"/>
              </a:ext>
            </a:extLst>
          </p:cNvPr>
          <p:cNvSpPr/>
          <p:nvPr/>
        </p:nvSpPr>
        <p:spPr>
          <a:xfrm>
            <a:off x="6131727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29" name="Oval 115">
            <a:extLst>
              <a:ext uri="{FF2B5EF4-FFF2-40B4-BE49-F238E27FC236}">
                <a16:creationId xmlns:a16="http://schemas.microsoft.com/office/drawing/2014/main" id="{A24443B1-58BF-66DA-125C-8BF1B15FF899}"/>
              </a:ext>
            </a:extLst>
          </p:cNvPr>
          <p:cNvSpPr/>
          <p:nvPr/>
        </p:nvSpPr>
        <p:spPr>
          <a:xfrm>
            <a:off x="6870097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30" name="Oval 117">
            <a:extLst>
              <a:ext uri="{FF2B5EF4-FFF2-40B4-BE49-F238E27FC236}">
                <a16:creationId xmlns:a16="http://schemas.microsoft.com/office/drawing/2014/main" id="{5C2620E6-72C2-152B-0159-D920112268A4}"/>
              </a:ext>
            </a:extLst>
          </p:cNvPr>
          <p:cNvSpPr/>
          <p:nvPr/>
        </p:nvSpPr>
        <p:spPr>
          <a:xfrm>
            <a:off x="7239281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31" name="Oval 119">
            <a:extLst>
              <a:ext uri="{FF2B5EF4-FFF2-40B4-BE49-F238E27FC236}">
                <a16:creationId xmlns:a16="http://schemas.microsoft.com/office/drawing/2014/main" id="{EF2C1AFC-00F9-3690-7F94-54B3E7815807}"/>
              </a:ext>
            </a:extLst>
          </p:cNvPr>
          <p:cNvSpPr/>
          <p:nvPr/>
        </p:nvSpPr>
        <p:spPr>
          <a:xfrm>
            <a:off x="7608466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42" name="Group 1041">
            <a:extLst>
              <a:ext uri="{FF2B5EF4-FFF2-40B4-BE49-F238E27FC236}">
                <a16:creationId xmlns:a16="http://schemas.microsoft.com/office/drawing/2014/main" id="{A7FB8C56-E76D-9CCC-CE0B-FD7D2C88FAE4}"/>
              </a:ext>
            </a:extLst>
          </p:cNvPr>
          <p:cNvGrpSpPr/>
          <p:nvPr/>
        </p:nvGrpSpPr>
        <p:grpSpPr>
          <a:xfrm>
            <a:off x="4265673" y="4577778"/>
            <a:ext cx="3711978" cy="369185"/>
            <a:chOff x="7343708" y="4250891"/>
            <a:chExt cx="3711978" cy="369185"/>
          </a:xfrm>
          <a:solidFill>
            <a:srgbClr val="FFD966"/>
          </a:solidFill>
        </p:grpSpPr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10CF0379-3251-D083-539C-FA56EB0C9E8B}"/>
                </a:ext>
              </a:extLst>
            </p:cNvPr>
            <p:cNvSpPr/>
            <p:nvPr/>
          </p:nvSpPr>
          <p:spPr>
            <a:xfrm>
              <a:off x="734370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4" name="Oval 113">
              <a:extLst>
                <a:ext uri="{FF2B5EF4-FFF2-40B4-BE49-F238E27FC236}">
                  <a16:creationId xmlns:a16="http://schemas.microsoft.com/office/drawing/2014/main" id="{810F36DB-7EC5-3DAB-78C9-8C3DDBDFDDBA}"/>
                </a:ext>
              </a:extLst>
            </p:cNvPr>
            <p:cNvSpPr/>
            <p:nvPr/>
          </p:nvSpPr>
          <p:spPr>
            <a:xfrm>
              <a:off x="7712893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5" name="Oval 115">
              <a:extLst>
                <a:ext uri="{FF2B5EF4-FFF2-40B4-BE49-F238E27FC236}">
                  <a16:creationId xmlns:a16="http://schemas.microsoft.com/office/drawing/2014/main" id="{3D8EBB2E-9F31-C8A6-850D-5D2FBE6B0391}"/>
                </a:ext>
              </a:extLst>
            </p:cNvPr>
            <p:cNvSpPr/>
            <p:nvPr/>
          </p:nvSpPr>
          <p:spPr>
            <a:xfrm>
              <a:off x="8082078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6" name="Oval 117">
              <a:extLst>
                <a:ext uri="{FF2B5EF4-FFF2-40B4-BE49-F238E27FC236}">
                  <a16:creationId xmlns:a16="http://schemas.microsoft.com/office/drawing/2014/main" id="{B869734D-1D63-41E8-8A23-BAB1056361E1}"/>
                </a:ext>
              </a:extLst>
            </p:cNvPr>
            <p:cNvSpPr/>
            <p:nvPr/>
          </p:nvSpPr>
          <p:spPr>
            <a:xfrm>
              <a:off x="84512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7" name="Oval 119">
              <a:extLst>
                <a:ext uri="{FF2B5EF4-FFF2-40B4-BE49-F238E27FC236}">
                  <a16:creationId xmlns:a16="http://schemas.microsoft.com/office/drawing/2014/main" id="{647A4CC8-93EE-1ED5-A706-B99CD6ACB526}"/>
                </a:ext>
              </a:extLst>
            </p:cNvPr>
            <p:cNvSpPr/>
            <p:nvPr/>
          </p:nvSpPr>
          <p:spPr>
            <a:xfrm>
              <a:off x="88204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8" name="Oval 1047">
              <a:extLst>
                <a:ext uri="{FF2B5EF4-FFF2-40B4-BE49-F238E27FC236}">
                  <a16:creationId xmlns:a16="http://schemas.microsoft.com/office/drawing/2014/main" id="{177850CE-C9E7-7C0C-C6A4-4F62E8D8B579}"/>
                </a:ext>
              </a:extLst>
            </p:cNvPr>
            <p:cNvSpPr/>
            <p:nvPr/>
          </p:nvSpPr>
          <p:spPr>
            <a:xfrm>
              <a:off x="920976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49" name="Oval 113">
              <a:extLst>
                <a:ext uri="{FF2B5EF4-FFF2-40B4-BE49-F238E27FC236}">
                  <a16:creationId xmlns:a16="http://schemas.microsoft.com/office/drawing/2014/main" id="{08153C79-9D1F-0E0D-A602-9677DB318D6F}"/>
                </a:ext>
              </a:extLst>
            </p:cNvPr>
            <p:cNvSpPr/>
            <p:nvPr/>
          </p:nvSpPr>
          <p:spPr>
            <a:xfrm>
              <a:off x="9578947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0" name="Oval 115">
              <a:extLst>
                <a:ext uri="{FF2B5EF4-FFF2-40B4-BE49-F238E27FC236}">
                  <a16:creationId xmlns:a16="http://schemas.microsoft.com/office/drawing/2014/main" id="{E47D4068-8284-EACB-9FFF-4DD35F8172E2}"/>
                </a:ext>
              </a:extLst>
            </p:cNvPr>
            <p:cNvSpPr/>
            <p:nvPr/>
          </p:nvSpPr>
          <p:spPr>
            <a:xfrm>
              <a:off x="9948132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1" name="Oval 117">
              <a:extLst>
                <a:ext uri="{FF2B5EF4-FFF2-40B4-BE49-F238E27FC236}">
                  <a16:creationId xmlns:a16="http://schemas.microsoft.com/office/drawing/2014/main" id="{F9BACBFA-3EAD-14E1-8BDF-15842E322520}"/>
                </a:ext>
              </a:extLst>
            </p:cNvPr>
            <p:cNvSpPr/>
            <p:nvPr/>
          </p:nvSpPr>
          <p:spPr>
            <a:xfrm>
              <a:off x="10317316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2" name="Oval 119">
              <a:extLst>
                <a:ext uri="{FF2B5EF4-FFF2-40B4-BE49-F238E27FC236}">
                  <a16:creationId xmlns:a16="http://schemas.microsoft.com/office/drawing/2014/main" id="{4E1DDB30-4327-BC4F-ECF5-5BDACBA91FEF}"/>
                </a:ext>
              </a:extLst>
            </p:cNvPr>
            <p:cNvSpPr/>
            <p:nvPr/>
          </p:nvSpPr>
          <p:spPr>
            <a:xfrm>
              <a:off x="10686501" y="4250891"/>
              <a:ext cx="369185" cy="369185"/>
            </a:xfrm>
            <a:prstGeom prst="ellips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1053" name="Arrow: Right 1052">
            <a:extLst>
              <a:ext uri="{FF2B5EF4-FFF2-40B4-BE49-F238E27FC236}">
                <a16:creationId xmlns:a16="http://schemas.microsoft.com/office/drawing/2014/main" id="{64B54A86-9E30-DBB9-D842-36070004C848}"/>
              </a:ext>
            </a:extLst>
          </p:cNvPr>
          <p:cNvSpPr/>
          <p:nvPr/>
        </p:nvSpPr>
        <p:spPr>
          <a:xfrm>
            <a:off x="3258842" y="4187743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02F79539-BB93-6EA9-ACD9-4DB84021577D}"/>
              </a:ext>
            </a:extLst>
          </p:cNvPr>
          <p:cNvGrpSpPr/>
          <p:nvPr/>
        </p:nvGrpSpPr>
        <p:grpSpPr>
          <a:xfrm>
            <a:off x="4263818" y="3741540"/>
            <a:ext cx="369185" cy="369185"/>
            <a:chOff x="8672052" y="4893212"/>
            <a:chExt cx="369185" cy="369185"/>
          </a:xfrm>
        </p:grpSpPr>
        <p:sp>
          <p:nvSpPr>
            <p:cNvPr id="1024" name="Oval 117">
              <a:extLst>
                <a:ext uri="{FF2B5EF4-FFF2-40B4-BE49-F238E27FC236}">
                  <a16:creationId xmlns:a16="http://schemas.microsoft.com/office/drawing/2014/main" id="{0FAB6AAC-9852-1CEA-D773-B0E29BFE60CB}"/>
                </a:ext>
              </a:extLst>
            </p:cNvPr>
            <p:cNvSpPr/>
            <p:nvPr/>
          </p:nvSpPr>
          <p:spPr>
            <a:xfrm>
              <a:off x="8672052" y="4893212"/>
              <a:ext cx="369185" cy="3691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5" name="Partial Circle 1054">
              <a:extLst>
                <a:ext uri="{FF2B5EF4-FFF2-40B4-BE49-F238E27FC236}">
                  <a16:creationId xmlns:a16="http://schemas.microsoft.com/office/drawing/2014/main" id="{4006FEEB-8D5A-A81A-9E8D-0563EFCB409E}"/>
                </a:ext>
              </a:extLst>
            </p:cNvPr>
            <p:cNvSpPr/>
            <p:nvPr/>
          </p:nvSpPr>
          <p:spPr>
            <a:xfrm>
              <a:off x="8691207" y="4912367"/>
              <a:ext cx="330873" cy="330873"/>
            </a:xfrm>
            <a:prstGeom prst="pie">
              <a:avLst>
                <a:gd name="adj1" fmla="val 0"/>
                <a:gd name="adj2" fmla="val 107715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/>
              </a:endParaRPr>
            </a:p>
          </p:txBody>
        </p:sp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28A9BAE1-7A03-039C-9F05-0926733ACDA0}"/>
              </a:ext>
            </a:extLst>
          </p:cNvPr>
          <p:cNvGrpSpPr/>
          <p:nvPr/>
        </p:nvGrpSpPr>
        <p:grpSpPr>
          <a:xfrm>
            <a:off x="5372288" y="3741540"/>
            <a:ext cx="369185" cy="369185"/>
            <a:chOff x="8672052" y="4893212"/>
            <a:chExt cx="369185" cy="369185"/>
          </a:xfrm>
        </p:grpSpPr>
        <p:sp>
          <p:nvSpPr>
            <p:cNvPr id="1058" name="Oval 117">
              <a:extLst>
                <a:ext uri="{FF2B5EF4-FFF2-40B4-BE49-F238E27FC236}">
                  <a16:creationId xmlns:a16="http://schemas.microsoft.com/office/drawing/2014/main" id="{AB610653-3312-BFA1-D42D-3D5BF32965DF}"/>
                </a:ext>
              </a:extLst>
            </p:cNvPr>
            <p:cNvSpPr/>
            <p:nvPr/>
          </p:nvSpPr>
          <p:spPr>
            <a:xfrm>
              <a:off x="8672052" y="4893212"/>
              <a:ext cx="369185" cy="3691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59" name="Partial Circle 1058">
              <a:extLst>
                <a:ext uri="{FF2B5EF4-FFF2-40B4-BE49-F238E27FC236}">
                  <a16:creationId xmlns:a16="http://schemas.microsoft.com/office/drawing/2014/main" id="{24D37555-46EA-5C8C-D5C7-8A755BE5A119}"/>
                </a:ext>
              </a:extLst>
            </p:cNvPr>
            <p:cNvSpPr/>
            <p:nvPr/>
          </p:nvSpPr>
          <p:spPr>
            <a:xfrm>
              <a:off x="8691207" y="4912367"/>
              <a:ext cx="330873" cy="330873"/>
            </a:xfrm>
            <a:prstGeom prst="pie">
              <a:avLst>
                <a:gd name="adj1" fmla="val 0"/>
                <a:gd name="adj2" fmla="val 107715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/>
              </a:endParaRPr>
            </a:p>
          </p:txBody>
        </p:sp>
      </p:grp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53DE97FF-366D-BAD3-D41C-4DB9ADFE7EAA}"/>
              </a:ext>
            </a:extLst>
          </p:cNvPr>
          <p:cNvGrpSpPr/>
          <p:nvPr/>
        </p:nvGrpSpPr>
        <p:grpSpPr>
          <a:xfrm>
            <a:off x="6497352" y="3741540"/>
            <a:ext cx="369185" cy="369185"/>
            <a:chOff x="8672052" y="4893212"/>
            <a:chExt cx="369185" cy="369185"/>
          </a:xfrm>
        </p:grpSpPr>
        <p:sp>
          <p:nvSpPr>
            <p:cNvPr id="1061" name="Oval 117">
              <a:extLst>
                <a:ext uri="{FF2B5EF4-FFF2-40B4-BE49-F238E27FC236}">
                  <a16:creationId xmlns:a16="http://schemas.microsoft.com/office/drawing/2014/main" id="{C11076EE-02C7-F99A-1DE4-99FCF76BD995}"/>
                </a:ext>
              </a:extLst>
            </p:cNvPr>
            <p:cNvSpPr/>
            <p:nvPr/>
          </p:nvSpPr>
          <p:spPr>
            <a:xfrm>
              <a:off x="8672052" y="4893212"/>
              <a:ext cx="369185" cy="3691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62" name="Partial Circle 1061">
              <a:extLst>
                <a:ext uri="{FF2B5EF4-FFF2-40B4-BE49-F238E27FC236}">
                  <a16:creationId xmlns:a16="http://schemas.microsoft.com/office/drawing/2014/main" id="{71783ECC-887E-0634-C216-15E913792DD6}"/>
                </a:ext>
              </a:extLst>
            </p:cNvPr>
            <p:cNvSpPr/>
            <p:nvPr/>
          </p:nvSpPr>
          <p:spPr>
            <a:xfrm>
              <a:off x="8691207" y="4912367"/>
              <a:ext cx="330873" cy="330873"/>
            </a:xfrm>
            <a:prstGeom prst="pie">
              <a:avLst>
                <a:gd name="adj1" fmla="val 0"/>
                <a:gd name="adj2" fmla="val 107715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/>
              </a:endParaRPr>
            </a:p>
          </p:txBody>
        </p:sp>
      </p:grpSp>
      <p:sp>
        <p:nvSpPr>
          <p:cNvPr id="1063" name="Oval 113">
            <a:extLst>
              <a:ext uri="{FF2B5EF4-FFF2-40B4-BE49-F238E27FC236}">
                <a16:creationId xmlns:a16="http://schemas.microsoft.com/office/drawing/2014/main" id="{CD7978B5-2C65-C431-D666-21AD34B85490}"/>
              </a:ext>
            </a:extLst>
          </p:cNvPr>
          <p:cNvSpPr/>
          <p:nvPr/>
        </p:nvSpPr>
        <p:spPr>
          <a:xfrm>
            <a:off x="4266589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4" name="Oval 113">
            <a:extLst>
              <a:ext uri="{FF2B5EF4-FFF2-40B4-BE49-F238E27FC236}">
                <a16:creationId xmlns:a16="http://schemas.microsoft.com/office/drawing/2014/main" id="{10CFAC7F-0C36-0724-D3A6-0883A34EFDAA}"/>
              </a:ext>
            </a:extLst>
          </p:cNvPr>
          <p:cNvSpPr/>
          <p:nvPr/>
        </p:nvSpPr>
        <p:spPr>
          <a:xfrm>
            <a:off x="5372288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5C725851-3981-E4CA-07EA-43A685C14F10}"/>
              </a:ext>
            </a:extLst>
          </p:cNvPr>
          <p:cNvGrpSpPr/>
          <p:nvPr/>
        </p:nvGrpSpPr>
        <p:grpSpPr>
          <a:xfrm>
            <a:off x="4638567" y="4580943"/>
            <a:ext cx="369185" cy="369185"/>
            <a:chOff x="8672052" y="4893212"/>
            <a:chExt cx="369185" cy="369185"/>
          </a:xfrm>
        </p:grpSpPr>
        <p:sp>
          <p:nvSpPr>
            <p:cNvPr id="1070" name="Oval 117">
              <a:extLst>
                <a:ext uri="{FF2B5EF4-FFF2-40B4-BE49-F238E27FC236}">
                  <a16:creationId xmlns:a16="http://schemas.microsoft.com/office/drawing/2014/main" id="{C79D71FF-A400-14AC-D11B-9A61CEC1EAF9}"/>
                </a:ext>
              </a:extLst>
            </p:cNvPr>
            <p:cNvSpPr/>
            <p:nvPr/>
          </p:nvSpPr>
          <p:spPr>
            <a:xfrm>
              <a:off x="8672052" y="4893212"/>
              <a:ext cx="369185" cy="3691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071" name="Partial Circle 1070">
              <a:extLst>
                <a:ext uri="{FF2B5EF4-FFF2-40B4-BE49-F238E27FC236}">
                  <a16:creationId xmlns:a16="http://schemas.microsoft.com/office/drawing/2014/main" id="{2CF0CAA9-8F1A-F019-5CFD-38D14020E4E8}"/>
                </a:ext>
              </a:extLst>
            </p:cNvPr>
            <p:cNvSpPr/>
            <p:nvPr/>
          </p:nvSpPr>
          <p:spPr>
            <a:xfrm>
              <a:off x="8691207" y="4912367"/>
              <a:ext cx="330873" cy="330873"/>
            </a:xfrm>
            <a:prstGeom prst="pie">
              <a:avLst>
                <a:gd name="adj1" fmla="val 0"/>
                <a:gd name="adj2" fmla="val 107715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/>
              </a:endParaRPr>
            </a:p>
          </p:txBody>
        </p:sp>
      </p:grpSp>
      <p:sp>
        <p:nvSpPr>
          <p:cNvPr id="1076" name="Oval 113">
            <a:extLst>
              <a:ext uri="{FF2B5EF4-FFF2-40B4-BE49-F238E27FC236}">
                <a16:creationId xmlns:a16="http://schemas.microsoft.com/office/drawing/2014/main" id="{6C801566-ACDE-5B78-BF2C-590C812B1313}"/>
              </a:ext>
            </a:extLst>
          </p:cNvPr>
          <p:cNvSpPr/>
          <p:nvPr/>
        </p:nvSpPr>
        <p:spPr>
          <a:xfrm>
            <a:off x="6501836" y="374386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9" name="Oval 115">
            <a:extLst>
              <a:ext uri="{FF2B5EF4-FFF2-40B4-BE49-F238E27FC236}">
                <a16:creationId xmlns:a16="http://schemas.microsoft.com/office/drawing/2014/main" id="{1A567FBC-3D30-ED8C-3098-76043920281D}"/>
              </a:ext>
            </a:extLst>
          </p:cNvPr>
          <p:cNvSpPr/>
          <p:nvPr/>
        </p:nvSpPr>
        <p:spPr>
          <a:xfrm>
            <a:off x="5004043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0" name="Oval 119">
            <a:extLst>
              <a:ext uri="{FF2B5EF4-FFF2-40B4-BE49-F238E27FC236}">
                <a16:creationId xmlns:a16="http://schemas.microsoft.com/office/drawing/2014/main" id="{418F15C0-5C1A-7BE2-C65D-6B6888620D69}"/>
              </a:ext>
            </a:extLst>
          </p:cNvPr>
          <p:cNvSpPr/>
          <p:nvPr/>
        </p:nvSpPr>
        <p:spPr>
          <a:xfrm>
            <a:off x="5742412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2" name="Oval 115">
            <a:extLst>
              <a:ext uri="{FF2B5EF4-FFF2-40B4-BE49-F238E27FC236}">
                <a16:creationId xmlns:a16="http://schemas.microsoft.com/office/drawing/2014/main" id="{57A17849-A300-AC01-69E5-D06BBA881774}"/>
              </a:ext>
            </a:extLst>
          </p:cNvPr>
          <p:cNvSpPr/>
          <p:nvPr/>
        </p:nvSpPr>
        <p:spPr>
          <a:xfrm>
            <a:off x="6870097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3" name="Oval 119">
            <a:extLst>
              <a:ext uri="{FF2B5EF4-FFF2-40B4-BE49-F238E27FC236}">
                <a16:creationId xmlns:a16="http://schemas.microsoft.com/office/drawing/2014/main" id="{D76288B6-3F48-6B22-257F-1113C0139152}"/>
              </a:ext>
            </a:extLst>
          </p:cNvPr>
          <p:cNvSpPr/>
          <p:nvPr/>
        </p:nvSpPr>
        <p:spPr>
          <a:xfrm>
            <a:off x="7608466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5" name="Oval 115">
            <a:extLst>
              <a:ext uri="{FF2B5EF4-FFF2-40B4-BE49-F238E27FC236}">
                <a16:creationId xmlns:a16="http://schemas.microsoft.com/office/drawing/2014/main" id="{66BCD1AA-4E86-5D57-EAF0-3CBB3E7FD900}"/>
              </a:ext>
            </a:extLst>
          </p:cNvPr>
          <p:cNvSpPr/>
          <p:nvPr/>
        </p:nvSpPr>
        <p:spPr>
          <a:xfrm>
            <a:off x="4633003" y="4577778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6" name="Oval 115">
            <a:extLst>
              <a:ext uri="{FF2B5EF4-FFF2-40B4-BE49-F238E27FC236}">
                <a16:creationId xmlns:a16="http://schemas.microsoft.com/office/drawing/2014/main" id="{0B648781-353C-7022-A157-4B5F3FF6B8EC}"/>
              </a:ext>
            </a:extLst>
          </p:cNvPr>
          <p:cNvSpPr/>
          <p:nvPr/>
        </p:nvSpPr>
        <p:spPr>
          <a:xfrm>
            <a:off x="4271923" y="4577778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7" name="Oval 115">
            <a:extLst>
              <a:ext uri="{FF2B5EF4-FFF2-40B4-BE49-F238E27FC236}">
                <a16:creationId xmlns:a16="http://schemas.microsoft.com/office/drawing/2014/main" id="{F99F2174-4C73-E2DC-B493-F1FE5870389F}"/>
              </a:ext>
            </a:extLst>
          </p:cNvPr>
          <p:cNvSpPr/>
          <p:nvPr/>
        </p:nvSpPr>
        <p:spPr>
          <a:xfrm>
            <a:off x="5375425" y="4577778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8" name="Multiplication Sign 367">
            <a:extLst>
              <a:ext uri="{FF2B5EF4-FFF2-40B4-BE49-F238E27FC236}">
                <a16:creationId xmlns:a16="http://schemas.microsoft.com/office/drawing/2014/main" id="{8F27F9D0-1564-5259-0094-8F9676458C6C}"/>
              </a:ext>
            </a:extLst>
          </p:cNvPr>
          <p:cNvSpPr/>
          <p:nvPr/>
        </p:nvSpPr>
        <p:spPr>
          <a:xfrm>
            <a:off x="4230341" y="3710042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65" name="Multiplication Sign 1064">
            <a:extLst>
              <a:ext uri="{FF2B5EF4-FFF2-40B4-BE49-F238E27FC236}">
                <a16:creationId xmlns:a16="http://schemas.microsoft.com/office/drawing/2014/main" id="{B8CC438A-0DCE-A27A-3E89-E1A10AEC9091}"/>
              </a:ext>
            </a:extLst>
          </p:cNvPr>
          <p:cNvSpPr/>
          <p:nvPr/>
        </p:nvSpPr>
        <p:spPr>
          <a:xfrm>
            <a:off x="5339204" y="3703670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66" name="Multiplication Sign 1065">
            <a:extLst>
              <a:ext uri="{FF2B5EF4-FFF2-40B4-BE49-F238E27FC236}">
                <a16:creationId xmlns:a16="http://schemas.microsoft.com/office/drawing/2014/main" id="{D1252BD3-0600-5FDC-8D0B-7A57892D8ED9}"/>
              </a:ext>
            </a:extLst>
          </p:cNvPr>
          <p:cNvSpPr/>
          <p:nvPr/>
        </p:nvSpPr>
        <p:spPr>
          <a:xfrm>
            <a:off x="6460156" y="3709172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2" name="Oval 117">
            <a:extLst>
              <a:ext uri="{FF2B5EF4-FFF2-40B4-BE49-F238E27FC236}">
                <a16:creationId xmlns:a16="http://schemas.microsoft.com/office/drawing/2014/main" id="{FD8206D5-D2C2-4E4C-3F07-4542D0C169A1}"/>
              </a:ext>
            </a:extLst>
          </p:cNvPr>
          <p:cNvSpPr/>
          <p:nvPr/>
        </p:nvSpPr>
        <p:spPr>
          <a:xfrm>
            <a:off x="7239281" y="4573252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40B20CF-F370-C5A3-E9DC-3014A1128935}"/>
              </a:ext>
            </a:extLst>
          </p:cNvPr>
          <p:cNvGrpSpPr/>
          <p:nvPr/>
        </p:nvGrpSpPr>
        <p:grpSpPr>
          <a:xfrm>
            <a:off x="6125034" y="4580943"/>
            <a:ext cx="369185" cy="369185"/>
            <a:chOff x="8672052" y="4893212"/>
            <a:chExt cx="369185" cy="369185"/>
          </a:xfrm>
        </p:grpSpPr>
        <p:sp>
          <p:nvSpPr>
            <p:cNvPr id="194" name="Oval 117">
              <a:extLst>
                <a:ext uri="{FF2B5EF4-FFF2-40B4-BE49-F238E27FC236}">
                  <a16:creationId xmlns:a16="http://schemas.microsoft.com/office/drawing/2014/main" id="{5A13CE6B-558C-9FD9-DD5B-E0F82CF05B98}"/>
                </a:ext>
              </a:extLst>
            </p:cNvPr>
            <p:cNvSpPr/>
            <p:nvPr/>
          </p:nvSpPr>
          <p:spPr>
            <a:xfrm>
              <a:off x="8672052" y="4893212"/>
              <a:ext cx="369185" cy="369185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195" name="Partial Circle 194">
              <a:extLst>
                <a:ext uri="{FF2B5EF4-FFF2-40B4-BE49-F238E27FC236}">
                  <a16:creationId xmlns:a16="http://schemas.microsoft.com/office/drawing/2014/main" id="{7B75C9AC-2FC6-B9F3-9FAE-E4C9A8BB9DFF}"/>
                </a:ext>
              </a:extLst>
            </p:cNvPr>
            <p:cNvSpPr/>
            <p:nvPr/>
          </p:nvSpPr>
          <p:spPr>
            <a:xfrm>
              <a:off x="8691207" y="4912367"/>
              <a:ext cx="330873" cy="330873"/>
            </a:xfrm>
            <a:prstGeom prst="pie">
              <a:avLst>
                <a:gd name="adj1" fmla="val 0"/>
                <a:gd name="adj2" fmla="val 10771501"/>
              </a:avLst>
            </a:prstGeom>
            <a:solidFill>
              <a:srgbClr val="FFD9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Helvetica Neue" panose="02000503000000020004"/>
              </a:endParaRPr>
            </a:p>
          </p:txBody>
        </p:sp>
      </p:grpSp>
      <p:sp>
        <p:nvSpPr>
          <p:cNvPr id="1081" name="Oval 1080">
            <a:extLst>
              <a:ext uri="{FF2B5EF4-FFF2-40B4-BE49-F238E27FC236}">
                <a16:creationId xmlns:a16="http://schemas.microsoft.com/office/drawing/2014/main" id="{B669BB11-598E-D8CB-0C0F-435B5A7FDEC8}"/>
              </a:ext>
            </a:extLst>
          </p:cNvPr>
          <p:cNvSpPr/>
          <p:nvPr/>
        </p:nvSpPr>
        <p:spPr>
          <a:xfrm>
            <a:off x="6511802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7" name="Multiplication Sign 1066">
            <a:extLst>
              <a:ext uri="{FF2B5EF4-FFF2-40B4-BE49-F238E27FC236}">
                <a16:creationId xmlns:a16="http://schemas.microsoft.com/office/drawing/2014/main" id="{DD19A435-E079-C7BD-D6A3-CF93F57AC992}"/>
              </a:ext>
            </a:extLst>
          </p:cNvPr>
          <p:cNvSpPr/>
          <p:nvPr/>
        </p:nvSpPr>
        <p:spPr>
          <a:xfrm>
            <a:off x="4597969" y="4541285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84" name="Oval 113">
            <a:extLst>
              <a:ext uri="{FF2B5EF4-FFF2-40B4-BE49-F238E27FC236}">
                <a16:creationId xmlns:a16="http://schemas.microsoft.com/office/drawing/2014/main" id="{42733240-FF9B-B761-AF78-B04771EE3679}"/>
              </a:ext>
            </a:extLst>
          </p:cNvPr>
          <p:cNvSpPr/>
          <p:nvPr/>
        </p:nvSpPr>
        <p:spPr>
          <a:xfrm>
            <a:off x="6131809" y="4581661"/>
            <a:ext cx="369185" cy="3691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68" name="Multiplication Sign 1067">
            <a:extLst>
              <a:ext uri="{FF2B5EF4-FFF2-40B4-BE49-F238E27FC236}">
                <a16:creationId xmlns:a16="http://schemas.microsoft.com/office/drawing/2014/main" id="{8DE5D180-5388-C4E2-B2F3-47FE535A24C0}"/>
              </a:ext>
            </a:extLst>
          </p:cNvPr>
          <p:cNvSpPr/>
          <p:nvPr/>
        </p:nvSpPr>
        <p:spPr>
          <a:xfrm>
            <a:off x="6093851" y="4544414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6" name="Aggressor">
            <a:extLst>
              <a:ext uri="{FF2B5EF4-FFF2-40B4-BE49-F238E27FC236}">
                <a16:creationId xmlns:a16="http://schemas.microsoft.com/office/drawing/2014/main" id="{A2827BCE-3CD4-770A-02E6-FC5E5F7B6405}"/>
              </a:ext>
            </a:extLst>
          </p:cNvPr>
          <p:cNvSpPr/>
          <p:nvPr/>
        </p:nvSpPr>
        <p:spPr>
          <a:xfrm>
            <a:off x="4257666" y="4124132"/>
            <a:ext cx="4111564" cy="424972"/>
          </a:xfrm>
          <a:prstGeom prst="rect">
            <a:avLst/>
          </a:prstGeom>
          <a:solidFill>
            <a:srgbClr val="C00000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prstClr val="white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Aggressor Row</a:t>
            </a:r>
          </a:p>
        </p:txBody>
      </p:sp>
      <p:sp>
        <p:nvSpPr>
          <p:cNvPr id="197" name="Aggressor">
            <a:extLst>
              <a:ext uri="{FF2B5EF4-FFF2-40B4-BE49-F238E27FC236}">
                <a16:creationId xmlns:a16="http://schemas.microsoft.com/office/drawing/2014/main" id="{DCAE5182-BB36-7D58-7508-A3E181E8D21D}"/>
              </a:ext>
            </a:extLst>
          </p:cNvPr>
          <p:cNvSpPr/>
          <p:nvPr/>
        </p:nvSpPr>
        <p:spPr>
          <a:xfrm>
            <a:off x="4257666" y="4547003"/>
            <a:ext cx="4111564" cy="424972"/>
          </a:xfrm>
          <a:prstGeom prst="rect">
            <a:avLst/>
          </a:prstGeom>
          <a:solidFill>
            <a:srgbClr val="FFD966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198" name="Aggressor">
            <a:extLst>
              <a:ext uri="{FF2B5EF4-FFF2-40B4-BE49-F238E27FC236}">
                <a16:creationId xmlns:a16="http://schemas.microsoft.com/office/drawing/2014/main" id="{55D46CFC-AC6C-169D-AF7F-C5EA9237A154}"/>
              </a:ext>
            </a:extLst>
          </p:cNvPr>
          <p:cNvSpPr/>
          <p:nvPr/>
        </p:nvSpPr>
        <p:spPr>
          <a:xfrm>
            <a:off x="4257666" y="3702694"/>
            <a:ext cx="4111564" cy="424972"/>
          </a:xfrm>
          <a:prstGeom prst="rect">
            <a:avLst/>
          </a:prstGeom>
          <a:solidFill>
            <a:srgbClr val="FFD966"/>
          </a:solidFill>
          <a:ln w="28575"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Victim Row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C5BB-1E86-1040-2F59-95CBE6A6AE5C}"/>
              </a:ext>
            </a:extLst>
          </p:cNvPr>
          <p:cNvSpPr txBox="1"/>
          <p:nvPr/>
        </p:nvSpPr>
        <p:spPr>
          <a:xfrm>
            <a:off x="-14890" y="3876908"/>
            <a:ext cx="331913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ACCESS (ACTIVATE)</a:t>
            </a:r>
          </a:p>
        </p:txBody>
      </p:sp>
    </p:spTree>
    <p:extLst>
      <p:ext uri="{BB962C8B-B14F-4D97-AF65-F5344CB8AC3E}">
        <p14:creationId xmlns:p14="http://schemas.microsoft.com/office/powerpoint/2010/main" val="135163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repeatCount="3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30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3000"/>
                                        <p:tgtEl>
                                          <p:spTgt spid="1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30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30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3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3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24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36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16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94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12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1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2400"/>
                                        <p:tgtEl>
                                          <p:spTgt spid="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3600"/>
                                        <p:tgtEl>
                                          <p:spTgt spid="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16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12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1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25100"/>
                                        <p:tgtEl>
                                          <p:spTgt spid="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repeatCount="1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repeatCount="10000" fill="remove" grpId="1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0"/>
                                        <p:tgtEl>
                                          <p:spTgt spid="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2" presetClass="entr" presetSubtype="1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194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 animBg="1"/>
      <p:bldP spid="191" grpId="0" animBg="1"/>
      <p:bldP spid="1025" grpId="0" animBg="1"/>
      <p:bldP spid="1027" grpId="0" animBg="1"/>
      <p:bldP spid="1029" grpId="0" animBg="1"/>
      <p:bldP spid="1030" grpId="0" animBg="1"/>
      <p:bldP spid="1031" grpId="0" animBg="1"/>
      <p:bldP spid="1053" grpId="0" animBg="1"/>
      <p:bldP spid="1053" grpId="1" animBg="1"/>
      <p:bldP spid="1053" grpId="2" animBg="1"/>
      <p:bldP spid="1063" grpId="0" animBg="1"/>
      <p:bldP spid="1064" grpId="0" animBg="1"/>
      <p:bldP spid="1076" grpId="0" animBg="1"/>
      <p:bldP spid="1079" grpId="0" animBg="1"/>
      <p:bldP spid="1080" grpId="0" animBg="1"/>
      <p:bldP spid="1082" grpId="0" animBg="1"/>
      <p:bldP spid="1083" grpId="0" animBg="1"/>
      <p:bldP spid="1085" grpId="0" animBg="1"/>
      <p:bldP spid="1086" grpId="0" animBg="1"/>
      <p:bldP spid="1087" grpId="0" animBg="1"/>
      <p:bldP spid="368" grpId="0" animBg="1"/>
      <p:bldP spid="1065" grpId="0" animBg="1"/>
      <p:bldP spid="1066" grpId="0" animBg="1"/>
      <p:bldP spid="192" grpId="0" animBg="1"/>
      <p:bldP spid="1081" grpId="0" animBg="1"/>
      <p:bldP spid="1067" grpId="0" animBg="1"/>
      <p:bldP spid="1084" grpId="0" animBg="1"/>
      <p:bldP spid="1068" grpId="0" animBg="1"/>
      <p:bldP spid="196" grpId="0" animBg="1"/>
      <p:bldP spid="197" grpId="0" animBg="1"/>
      <p:bldP spid="198" grpId="0" animBg="1"/>
      <p:bldP spid="5" grpId="0"/>
      <p:bldP spid="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47C4-721E-26A9-D023-EDBA69A59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/>
              <a:t>Scale-SRS: </a:t>
            </a:r>
            <a:r>
              <a:rPr lang="en-US" b="0" dirty="0">
                <a:solidFill>
                  <a:srgbClr val="00B050"/>
                </a:solidFill>
              </a:rPr>
              <a:t>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AA5FE9-0DAC-382C-F952-6A21F98B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548D1D-F2DF-DDB0-5424-94CF29BE40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1922356"/>
              </p:ext>
            </p:extLst>
          </p:nvPr>
        </p:nvGraphicFramePr>
        <p:xfrm>
          <a:off x="194679" y="1090613"/>
          <a:ext cx="11702046" cy="4676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06DED64-7095-3556-4D5E-5520607372D7}"/>
              </a:ext>
            </a:extLst>
          </p:cNvPr>
          <p:cNvSpPr txBox="1"/>
          <p:nvPr/>
        </p:nvSpPr>
        <p:spPr>
          <a:xfrm>
            <a:off x="7512438" y="1178313"/>
            <a:ext cx="4579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Neue" panose="02000503000000020004"/>
              </a:rPr>
              <a:t>Row Hammer Threshold: 1200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FFEEB-9865-BDDB-10F5-C77CC65C7182}"/>
              </a:ext>
            </a:extLst>
          </p:cNvPr>
          <p:cNvCxnSpPr>
            <a:cxnSpLocks/>
          </p:cNvCxnSpPr>
          <p:nvPr/>
        </p:nvCxnSpPr>
        <p:spPr>
          <a:xfrm>
            <a:off x="1191663" y="2028899"/>
            <a:ext cx="1055395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BDB96D1-E1C3-A885-1F25-BB7417FC5442}"/>
              </a:ext>
            </a:extLst>
          </p:cNvPr>
          <p:cNvSpPr/>
          <p:nvPr/>
        </p:nvSpPr>
        <p:spPr>
          <a:xfrm>
            <a:off x="1466602" y="1874521"/>
            <a:ext cx="263927" cy="2596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A7D7C90-D829-0785-C429-EA9765C5F8CE}"/>
              </a:ext>
            </a:extLst>
          </p:cNvPr>
          <p:cNvSpPr/>
          <p:nvPr/>
        </p:nvSpPr>
        <p:spPr>
          <a:xfrm>
            <a:off x="2321425" y="1874520"/>
            <a:ext cx="263927" cy="25965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12CF60-173F-DB8A-D367-0E7D1003DAD5}"/>
              </a:ext>
            </a:extLst>
          </p:cNvPr>
          <p:cNvSpPr/>
          <p:nvPr/>
        </p:nvSpPr>
        <p:spPr>
          <a:xfrm>
            <a:off x="11481694" y="1874521"/>
            <a:ext cx="263928" cy="259654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C02DFD-C265-2A38-F3B3-9FF35DA33DCA}"/>
              </a:ext>
            </a:extLst>
          </p:cNvPr>
          <p:cNvSpPr/>
          <p:nvPr/>
        </p:nvSpPr>
        <p:spPr>
          <a:xfrm>
            <a:off x="0" y="5387438"/>
            <a:ext cx="12203390" cy="9244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 Neue" panose="02000503000000020004"/>
              </a:rPr>
              <a:t>Less than </a:t>
            </a:r>
            <a:r>
              <a:rPr lang="en-US" sz="3400" b="1" dirty="0">
                <a:solidFill>
                  <a:schemeClr val="tx1"/>
                </a:solidFill>
                <a:latin typeface="Helvetica Neue" panose="02000503000000020004"/>
              </a:rPr>
              <a:t>1% </a:t>
            </a:r>
            <a:r>
              <a:rPr lang="en-US" sz="3400" b="1" dirty="0">
                <a:latin typeface="Helvetica Neue" panose="02000503000000020004"/>
              </a:rPr>
              <a:t>performance overhead</a:t>
            </a:r>
            <a:endParaRPr lang="en-US" sz="3400" b="1" dirty="0">
              <a:solidFill>
                <a:schemeClr val="bg1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48163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2" dur="indefinite"/>
                                        <p:tgtEl>
                                          <p:spTgt spid="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5" dur="indefinite"/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8" dur="indefinite"/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1" dur="indefinite"/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4" dur="indefinite"/>
                                        <p:tgtEl>
                                          <p:spTgt spid="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7" dur="indefinite"/>
                                        <p:tgtEl>
                                          <p:spTgt spid="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indefinite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0" dur="indefinite"/>
                                        <p:tgtEl>
                                          <p:spTgt spid="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3" dur="indefinite"/>
                                        <p:tgtEl>
                                          <p:spTgt spid="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5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5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5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5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5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5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5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5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5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5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5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5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5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5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5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5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0" dur="indefinite"/>
                                        <p:tgtEl>
                                          <p:spTgt spid="5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5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3" dur="indefinite"/>
                                        <p:tgtEl>
                                          <p:spTgt spid="5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5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5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indefinite"/>
                                        <p:tgtEl>
                                          <p:spTgt spid="5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5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indefinite"/>
                                        <p:tgtEl>
                                          <p:spTgt spid="5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5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5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5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indefinite"/>
                                        <p:tgtEl>
                                          <p:spTgt spid="5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5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5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5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indefinite"/>
                                        <p:tgtEl>
                                          <p:spTgt spid="5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5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indefinite"/>
                                        <p:tgtEl>
                                          <p:spTgt spid="5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5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indefinite"/>
                                        <p:tgtEl>
                                          <p:spTgt spid="5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5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5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5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indefinite"/>
                                        <p:tgtEl>
                                          <p:spTgt spid="5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5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indefinite"/>
                                        <p:tgtEl>
                                          <p:spTgt spid="5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5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5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5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5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5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5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5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5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5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5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5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  <p:bldGraphic spid="5" grpId="1" uiExpand="1">
        <p:bldSub>
          <a:bldChart bld="category"/>
        </p:bldSub>
      </p:bldGraphic>
      <p:bldP spid="8" grpId="0"/>
      <p:bldP spid="26" grpId="0" animBg="1"/>
      <p:bldP spid="26" grpId="1" animBg="1"/>
      <p:bldP spid="28" grpId="0" animBg="1"/>
      <p:bldP spid="28" grpId="1" animBg="1"/>
      <p:bldP spid="31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1DC1-7373-EEB5-311E-7E810592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7530B352-4ABC-37BA-C1D1-E9EAA9888AC1}"/>
              </a:ext>
            </a:extLst>
          </p:cNvPr>
          <p:cNvSpPr/>
          <p:nvPr/>
        </p:nvSpPr>
        <p:spPr>
          <a:xfrm>
            <a:off x="1153180" y="1326080"/>
            <a:ext cx="10048220" cy="12570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 Neue" panose="02000503000000020004"/>
              </a:rPr>
              <a:t>Juggernaut </a:t>
            </a:r>
            <a:r>
              <a:rPr lang="en-US" sz="2400" dirty="0">
                <a:solidFill>
                  <a:srgbClr val="00B050"/>
                </a:solidFill>
                <a:latin typeface="Helvetica Neue" panose="02000503000000020004"/>
                <a:sym typeface="Wingdings" panose="05000000000000000000" pitchFamily="2" charset="2"/>
              </a:rPr>
              <a:t> Breaks Randomized Row-Swap (RRS) in 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&lt; 4 hours</a:t>
            </a: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F9320BC8-CCF2-12F3-37D0-C7DE58EC7024}"/>
              </a:ext>
            </a:extLst>
          </p:cNvPr>
          <p:cNvSpPr/>
          <p:nvPr/>
        </p:nvSpPr>
        <p:spPr>
          <a:xfrm>
            <a:off x="1102380" y="2944133"/>
            <a:ext cx="10048220" cy="125702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 Neue" panose="02000503000000020004"/>
              </a:rPr>
              <a:t>Secure Row-Swap: Secure against 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/>
              </a:rPr>
              <a:t>2+ years</a:t>
            </a:r>
            <a:r>
              <a:rPr lang="en-US" sz="2400" dirty="0">
                <a:solidFill>
                  <a:schemeClr val="tx1"/>
                </a:solidFill>
                <a:latin typeface="Helvetica Neue" panose="02000503000000020004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Helvetica Neue" panose="02000503000000020004"/>
              </a:rPr>
              <a:t>of continuous attacks</a:t>
            </a:r>
          </a:p>
        </p:txBody>
      </p:sp>
      <p:sp>
        <p:nvSpPr>
          <p:cNvPr id="20" name="Rounded Rectangle 7">
            <a:extLst>
              <a:ext uri="{FF2B5EF4-FFF2-40B4-BE49-F238E27FC236}">
                <a16:creationId xmlns:a16="http://schemas.microsoft.com/office/drawing/2014/main" id="{2D6B9872-E7E6-B293-862B-165CCE9B15A9}"/>
              </a:ext>
            </a:extLst>
          </p:cNvPr>
          <p:cNvSpPr/>
          <p:nvPr/>
        </p:nvSpPr>
        <p:spPr>
          <a:xfrm>
            <a:off x="1102380" y="4650241"/>
            <a:ext cx="10048220" cy="1257027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B050"/>
                </a:solidFill>
                <a:latin typeface="Helvetica Neue" panose="02000503000000020004"/>
              </a:rPr>
              <a:t>Scalable &amp; Secure Row-Swap </a:t>
            </a:r>
            <a:r>
              <a:rPr lang="en-US" sz="2400" dirty="0">
                <a:solidFill>
                  <a:srgbClr val="00B050"/>
                </a:solidFill>
                <a:latin typeface="Helvetica Neue" panose="02000503000000020004"/>
                <a:sym typeface="Wingdings" pitchFamily="2" charset="2"/>
              </a:rPr>
              <a:t></a:t>
            </a:r>
            <a:r>
              <a:rPr lang="en-US" sz="2400" dirty="0">
                <a:solidFill>
                  <a:srgbClr val="00B050"/>
                </a:solidFill>
                <a:latin typeface="Helvetica Neue" panose="02000503000000020004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Helvetica Neue" panose="02000503000000020004"/>
              </a:rPr>
              <a:t>Scalable and Low-Cost Mitigation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4B4051-6858-CA10-CFC7-B79D061CD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4"/>
            <a:ext cx="105156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47832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59924-4F54-2B93-D308-68C19D1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A84D9-4F11-B09D-493A-4C154F6A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 descr="Cartoon: C-Suite &amp; Cybersecurity">
            <a:extLst>
              <a:ext uri="{FF2B5EF4-FFF2-40B4-BE49-F238E27FC236}">
                <a16:creationId xmlns:a16="http://schemas.microsoft.com/office/drawing/2014/main" id="{38C310D6-1A97-C793-1ADE-4F69FFAE6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431838"/>
            <a:ext cx="6095999" cy="4890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nvelope Icon PowerPoint Template Icon">
            <a:extLst>
              <a:ext uri="{FF2B5EF4-FFF2-40B4-BE49-F238E27FC236}">
                <a16:creationId xmlns:a16="http://schemas.microsoft.com/office/drawing/2014/main" id="{E4E17F54-B5A5-414D-3534-7E5E81FF6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" y="3066457"/>
            <a:ext cx="1360784" cy="10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64B122-0F2F-396E-9F78-BD1D96D165AB}"/>
              </a:ext>
            </a:extLst>
          </p:cNvPr>
          <p:cNvSpPr txBox="1"/>
          <p:nvPr/>
        </p:nvSpPr>
        <p:spPr>
          <a:xfrm>
            <a:off x="1239584" y="3222007"/>
            <a:ext cx="4447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jhwoo36@ece.ubc.ca</a:t>
            </a:r>
          </a:p>
        </p:txBody>
      </p:sp>
      <p:pic>
        <p:nvPicPr>
          <p:cNvPr id="1028" name="Picture 4" descr="Twitter free icon">
            <a:extLst>
              <a:ext uri="{FF2B5EF4-FFF2-40B4-BE49-F238E27FC236}">
                <a16:creationId xmlns:a16="http://schemas.microsoft.com/office/drawing/2014/main" id="{5FA833A0-9355-74F3-4115-069A3D5ED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1" y="4268734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17A509-81C5-EF03-7910-27A2AF69BEF4}"/>
              </a:ext>
            </a:extLst>
          </p:cNvPr>
          <p:cNvSpPr txBox="1"/>
          <p:nvPr/>
        </p:nvSpPr>
        <p:spPr>
          <a:xfrm>
            <a:off x="1239584" y="4471128"/>
            <a:ext cx="44473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err="1">
                <a:solidFill>
                  <a:srgbClr val="00B050"/>
                </a:solidFill>
                <a:latin typeface="Helvetica Neue" panose="02000503000000020004"/>
              </a:rPr>
              <a:t>JeonghyunW</a:t>
            </a:r>
            <a:endParaRPr lang="en-US" sz="3400" dirty="0">
              <a:solidFill>
                <a:srgbClr val="00B050"/>
              </a:solidFill>
              <a:latin typeface="Helvetica Neue" panose="02000503000000020004"/>
            </a:endParaRPr>
          </a:p>
        </p:txBody>
      </p:sp>
      <p:pic>
        <p:nvPicPr>
          <p:cNvPr id="1030" name="Picture 6" descr="Home free icon">
            <a:extLst>
              <a:ext uri="{FF2B5EF4-FFF2-40B4-BE49-F238E27FC236}">
                <a16:creationId xmlns:a16="http://schemas.microsoft.com/office/drawing/2014/main" id="{B10AC8D4-E479-E86E-9F5F-22E177F80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0" y="5470765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2DD29-3BA6-3A64-90D4-88EFFC3DF002}"/>
              </a:ext>
            </a:extLst>
          </p:cNvPr>
          <p:cNvSpPr txBox="1"/>
          <p:nvPr/>
        </p:nvSpPr>
        <p:spPr>
          <a:xfrm>
            <a:off x="1239584" y="5673160"/>
            <a:ext cx="77392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jeonghyunwoo0306.github.io</a:t>
            </a:r>
          </a:p>
        </p:txBody>
      </p:sp>
      <p:pic>
        <p:nvPicPr>
          <p:cNvPr id="15" name="Picture 14" descr="Qr code&#10;&#10;Description automatically generated">
            <a:extLst>
              <a:ext uri="{FF2B5EF4-FFF2-40B4-BE49-F238E27FC236}">
                <a16:creationId xmlns:a16="http://schemas.microsoft.com/office/drawing/2014/main" id="{72941381-4B11-F3DA-5025-F82BE6062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6798" y="972985"/>
            <a:ext cx="2264631" cy="22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9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124E-6E3F-4909-07A7-BC688E43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>
                <a:latin typeface="Helvetica" pitchFamily="2" charset="0"/>
              </a:rPr>
              <a:t>RRS</a:t>
            </a:r>
            <a:r>
              <a:rPr lang="en-US" b="0" dirty="0">
                <a:solidFill>
                  <a:srgbClr val="00B050"/>
                </a:solidFill>
                <a:latin typeface="Helvetica" pitchFamily="2" charset="0"/>
              </a:rPr>
              <a:t> versus </a:t>
            </a:r>
            <a:r>
              <a:rPr lang="en-US" b="0" dirty="0">
                <a:latin typeface="Helvetica" pitchFamily="2" charset="0"/>
              </a:rPr>
              <a:t>Scale-SRS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35971-CA95-1E56-5C63-645CA71CA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F7E5E76-00AA-727B-23FD-F14A9D5A22C3}"/>
              </a:ext>
            </a:extLst>
          </p:cNvPr>
          <p:cNvSpPr txBox="1"/>
          <p:nvPr/>
        </p:nvSpPr>
        <p:spPr>
          <a:xfrm>
            <a:off x="2327029" y="5049261"/>
            <a:ext cx="182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</a:rPr>
              <a:t>RRS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BD4E6F-7237-8A6D-8F66-52008F1FE261}"/>
              </a:ext>
            </a:extLst>
          </p:cNvPr>
          <p:cNvGrpSpPr/>
          <p:nvPr/>
        </p:nvGrpSpPr>
        <p:grpSpPr>
          <a:xfrm>
            <a:off x="656731" y="1963944"/>
            <a:ext cx="4968677" cy="3115410"/>
            <a:chOff x="742527" y="1963944"/>
            <a:chExt cx="4968677" cy="3115410"/>
          </a:xfrm>
        </p:grpSpPr>
        <p:sp>
          <p:nvSpPr>
            <p:cNvPr id="84" name="Isosceles Triangle 83">
              <a:extLst>
                <a:ext uri="{FF2B5EF4-FFF2-40B4-BE49-F238E27FC236}">
                  <a16:creationId xmlns:a16="http://schemas.microsoft.com/office/drawing/2014/main" id="{E4959099-6742-9B77-5297-C3FA0724642F}"/>
                </a:ext>
              </a:extLst>
            </p:cNvPr>
            <p:cNvSpPr/>
            <p:nvPr/>
          </p:nvSpPr>
          <p:spPr>
            <a:xfrm>
              <a:off x="1602712" y="1979727"/>
              <a:ext cx="3585673" cy="309109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187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anose="020B060402020202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96D3795-C30D-0213-A573-D3294D2ACE89}"/>
                </a:ext>
              </a:extLst>
            </p:cNvPr>
            <p:cNvSpPr txBox="1"/>
            <p:nvPr/>
          </p:nvSpPr>
          <p:spPr>
            <a:xfrm>
              <a:off x="4189705" y="4367288"/>
              <a:ext cx="152149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Storage Overhead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EF6E9C-1B7A-D4D1-7BFF-AC18C068BE70}"/>
                </a:ext>
              </a:extLst>
            </p:cNvPr>
            <p:cNvSpPr txBox="1"/>
            <p:nvPr/>
          </p:nvSpPr>
          <p:spPr>
            <a:xfrm>
              <a:off x="742527" y="4371468"/>
              <a:ext cx="176013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Performance Overhead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9168D85-D46B-E52F-F97B-41746C74E853}"/>
                </a:ext>
              </a:extLst>
            </p:cNvPr>
            <p:cNvSpPr txBox="1"/>
            <p:nvPr/>
          </p:nvSpPr>
          <p:spPr>
            <a:xfrm>
              <a:off x="2634798" y="1963944"/>
              <a:ext cx="152149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Security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D1249468-C892-191A-16F9-9BC7EAEEA17D}"/>
              </a:ext>
            </a:extLst>
          </p:cNvPr>
          <p:cNvSpPr txBox="1"/>
          <p:nvPr/>
        </p:nvSpPr>
        <p:spPr>
          <a:xfrm>
            <a:off x="2295439" y="1397901"/>
            <a:ext cx="224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</a:rPr>
              <a:t>&lt; 4 hours</a:t>
            </a:r>
          </a:p>
        </p:txBody>
      </p:sp>
      <p:pic>
        <p:nvPicPr>
          <p:cNvPr id="12" name="Picture 10">
            <a:extLst>
              <a:ext uri="{FF2B5EF4-FFF2-40B4-BE49-F238E27FC236}">
                <a16:creationId xmlns:a16="http://schemas.microsoft.com/office/drawing/2014/main" id="{94324A03-493F-2BA0-B788-CD5652D89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058" y="3079001"/>
            <a:ext cx="1430717" cy="143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4BF2F5F-69B7-AEAC-606D-9DC9E9148A2A}"/>
              </a:ext>
            </a:extLst>
          </p:cNvPr>
          <p:cNvSpPr txBox="1"/>
          <p:nvPr/>
        </p:nvSpPr>
        <p:spPr>
          <a:xfrm>
            <a:off x="7890790" y="5049261"/>
            <a:ext cx="2332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anose="020B0604020202020204" pitchFamily="34" charset="0"/>
              </a:rPr>
              <a:t>Scale-SRS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B9CFF-146F-8251-2368-73B15A6B14FC}"/>
              </a:ext>
            </a:extLst>
          </p:cNvPr>
          <p:cNvGrpSpPr/>
          <p:nvPr/>
        </p:nvGrpSpPr>
        <p:grpSpPr>
          <a:xfrm>
            <a:off x="6351917" y="1963944"/>
            <a:ext cx="4968677" cy="3122660"/>
            <a:chOff x="742527" y="1963944"/>
            <a:chExt cx="4968677" cy="3122660"/>
          </a:xfrm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0CCF2EF1-4EFB-6944-D449-03CE7BE6B50A}"/>
                </a:ext>
              </a:extLst>
            </p:cNvPr>
            <p:cNvSpPr/>
            <p:nvPr/>
          </p:nvSpPr>
          <p:spPr>
            <a:xfrm>
              <a:off x="1602712" y="1979727"/>
              <a:ext cx="3585673" cy="3091094"/>
            </a:xfrm>
            <a:prstGeom prst="triangle">
              <a:avLst/>
            </a:prstGeom>
            <a:solidFill>
              <a:schemeClr val="bg1">
                <a:lumMod val="65000"/>
              </a:schemeClr>
            </a:solidFill>
            <a:ln w="1873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49306-F7A3-19A2-6226-8BB2C987A6D2}"/>
                </a:ext>
              </a:extLst>
            </p:cNvPr>
            <p:cNvSpPr txBox="1"/>
            <p:nvPr/>
          </p:nvSpPr>
          <p:spPr>
            <a:xfrm>
              <a:off x="4189705" y="4378718"/>
              <a:ext cx="1521499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Storage Overhead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215BE54-DC95-29FE-CA79-449AC6FB162A}"/>
                </a:ext>
              </a:extLst>
            </p:cNvPr>
            <p:cNvSpPr txBox="1"/>
            <p:nvPr/>
          </p:nvSpPr>
          <p:spPr>
            <a:xfrm>
              <a:off x="742527" y="4371913"/>
              <a:ext cx="1760132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Performance Overhead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E1F7FC-7969-C35F-24D9-01F705A30633}"/>
                </a:ext>
              </a:extLst>
            </p:cNvPr>
            <p:cNvSpPr txBox="1"/>
            <p:nvPr/>
          </p:nvSpPr>
          <p:spPr>
            <a:xfrm>
              <a:off x="2634798" y="1963944"/>
              <a:ext cx="152149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  <a:latin typeface="Helvetica" panose="020B0604020202020204" pitchFamily="34" charset="0"/>
                </a:rPr>
                <a:t>Security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D845CEC-37D6-D03C-10D1-CA117614CE4C}"/>
              </a:ext>
            </a:extLst>
          </p:cNvPr>
          <p:cNvSpPr txBox="1"/>
          <p:nvPr/>
        </p:nvSpPr>
        <p:spPr>
          <a:xfrm>
            <a:off x="414127" y="5066370"/>
            <a:ext cx="224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</a:rPr>
              <a:t>5%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31CB3F-2F3C-B927-99BC-B4028AB32569}"/>
              </a:ext>
            </a:extLst>
          </p:cNvPr>
          <p:cNvSpPr txBox="1"/>
          <p:nvPr/>
        </p:nvSpPr>
        <p:spPr>
          <a:xfrm>
            <a:off x="3547612" y="5083232"/>
            <a:ext cx="2895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Helvetica" panose="020B0604020202020204" pitchFamily="34" charset="0"/>
              </a:rPr>
              <a:t>250KB SRAM/Bank</a:t>
            </a:r>
          </a:p>
        </p:txBody>
      </p:sp>
      <p:pic>
        <p:nvPicPr>
          <p:cNvPr id="37" name="Picture 8">
            <a:extLst>
              <a:ext uri="{FF2B5EF4-FFF2-40B4-BE49-F238E27FC236}">
                <a16:creationId xmlns:a16="http://schemas.microsoft.com/office/drawing/2014/main" id="{E561778F-7191-329A-D59A-A12B15959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88" y="3071530"/>
            <a:ext cx="1414516" cy="1414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DFC593C-D8CD-D32D-3556-EE3C5A4FDC96}"/>
              </a:ext>
            </a:extLst>
          </p:cNvPr>
          <p:cNvSpPr txBox="1"/>
          <p:nvPr/>
        </p:nvSpPr>
        <p:spPr>
          <a:xfrm>
            <a:off x="6324509" y="5066370"/>
            <a:ext cx="1760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Helvetica" panose="020B0604020202020204" pitchFamily="34" charset="0"/>
              </a:rPr>
              <a:t>&lt; 1%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E93138-A5D3-AC30-6C6B-F3FD651CAACD}"/>
              </a:ext>
            </a:extLst>
          </p:cNvPr>
          <p:cNvSpPr txBox="1"/>
          <p:nvPr/>
        </p:nvSpPr>
        <p:spPr>
          <a:xfrm>
            <a:off x="10164185" y="5070821"/>
            <a:ext cx="2027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Helvetica" panose="020B0604020202020204" pitchFamily="34" charset="0"/>
              </a:rPr>
              <a:t>3.3X lower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A10E07-4E99-893F-5CB0-664FFB06E3A5}"/>
              </a:ext>
            </a:extLst>
          </p:cNvPr>
          <p:cNvSpPr txBox="1"/>
          <p:nvPr/>
        </p:nvSpPr>
        <p:spPr>
          <a:xfrm>
            <a:off x="7976350" y="1397901"/>
            <a:ext cx="2245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  <a:latin typeface="Helvetica" panose="020B0604020202020204" pitchFamily="34" charset="0"/>
              </a:rPr>
              <a:t>2+ Years</a:t>
            </a:r>
          </a:p>
        </p:txBody>
      </p:sp>
    </p:spTree>
    <p:extLst>
      <p:ext uri="{BB962C8B-B14F-4D97-AF65-F5344CB8AC3E}">
        <p14:creationId xmlns:p14="http://schemas.microsoft.com/office/powerpoint/2010/main" val="4011047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C818268A-EBE9-91B1-DD33-AF4F4F0A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678"/>
            <a:ext cx="7819992" cy="4934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044D54-4376-F85B-62D1-BA7AF15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Hammer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32FD5F-39E0-16EB-11D9-90391246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5A7358-0D14-3338-6196-86AF0A743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99131"/>
            <a:ext cx="7977003" cy="33879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3CE5AF-674F-DB38-6951-EDC4CD79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020" y="999131"/>
            <a:ext cx="4678168" cy="44742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4B900-384F-60A0-0243-AC71C08FE3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200" y="4387084"/>
            <a:ext cx="6654800" cy="245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95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4859-5908-EFFD-346F-DA34EDB9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Hammer is Getting Worse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CE6AC-C667-7C27-C5CD-E91D1307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>
                <a:cs typeface="Helvetica" panose="020B0604020202020204" pitchFamily="34" charset="0"/>
              </a:rPr>
              <a:pPr/>
              <a:t>3</a:t>
            </a:fld>
            <a:endParaRPr lang="en-US" dirty="0"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68184F-A507-BFD0-AD36-C2BFC0644982}"/>
              </a:ext>
            </a:extLst>
          </p:cNvPr>
          <p:cNvSpPr txBox="1"/>
          <p:nvPr/>
        </p:nvSpPr>
        <p:spPr>
          <a:xfrm>
            <a:off x="0" y="1128082"/>
            <a:ext cx="1219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Hammer Threshold: Min. Activations for Bit Flips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3CEE2D4-24CF-5AD4-BC68-7ED05A7EEB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2240045"/>
              </p:ext>
            </p:extLst>
          </p:nvPr>
        </p:nvGraphicFramePr>
        <p:xfrm>
          <a:off x="321971" y="1687215"/>
          <a:ext cx="11642501" cy="51707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5" name="Graphic 34" descr="Question Mark with solid fill">
            <a:extLst>
              <a:ext uri="{FF2B5EF4-FFF2-40B4-BE49-F238E27FC236}">
                <a16:creationId xmlns:a16="http://schemas.microsoft.com/office/drawing/2014/main" id="{1621EF12-66D8-C19F-5B77-5B7E25F26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23714" y="3686848"/>
            <a:ext cx="777874" cy="7778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15427-1C81-A2E1-8617-1033AE8C95D2}"/>
              </a:ext>
            </a:extLst>
          </p:cNvPr>
          <p:cNvSpPr txBox="1"/>
          <p:nvPr/>
        </p:nvSpPr>
        <p:spPr>
          <a:xfrm>
            <a:off x="3863673" y="2667112"/>
            <a:ext cx="72379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29X   in Threshold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2CE5C-9AA3-1D79-3996-7A1471DB1FA1}"/>
              </a:ext>
            </a:extLst>
          </p:cNvPr>
          <p:cNvSpPr txBox="1"/>
          <p:nvPr/>
        </p:nvSpPr>
        <p:spPr>
          <a:xfrm>
            <a:off x="9008777" y="2043117"/>
            <a:ext cx="295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>
                <a:latin typeface="Helvetica Neue" panose="02000503000000020004"/>
                <a:cs typeface="Helvetica" panose="020B0604020202020204" pitchFamily="34" charset="0"/>
              </a:rPr>
              <a:t>Flipping bits [ISCA’2014]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Helvetica Neue" panose="02000503000000020004"/>
                <a:cs typeface="Helvetica" panose="020B0604020202020204" pitchFamily="34" charset="0"/>
              </a:rPr>
              <a:t>Revisiting </a:t>
            </a:r>
            <a:r>
              <a:rPr lang="en-US" sz="1200" dirty="0" err="1">
                <a:latin typeface="Helvetica Neue" panose="02000503000000020004"/>
                <a:cs typeface="Helvetica" panose="020B0604020202020204" pitchFamily="34" charset="0"/>
              </a:rPr>
              <a:t>RowHammer</a:t>
            </a:r>
            <a:r>
              <a:rPr lang="en-US" sz="1200" dirty="0">
                <a:latin typeface="Helvetica Neue" panose="02000503000000020004"/>
                <a:cs typeface="Helvetica" panose="020B0604020202020204" pitchFamily="34" charset="0"/>
              </a:rPr>
              <a:t> [ISCA’2020]</a:t>
            </a:r>
          </a:p>
          <a:p>
            <a:pPr marL="285750" indent="-285750">
              <a:buFontTx/>
              <a:buChar char="-"/>
            </a:pPr>
            <a:endParaRPr lang="en-US" sz="1200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DB8FF7-B57D-8E23-F511-927C7836FC1A}"/>
              </a:ext>
            </a:extLst>
          </p:cNvPr>
          <p:cNvSpPr txBox="1"/>
          <p:nvPr/>
        </p:nvSpPr>
        <p:spPr>
          <a:xfrm>
            <a:off x="8111574" y="2043117"/>
            <a:ext cx="1096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Helvetica Neue" panose="02000503000000020004"/>
                <a:cs typeface="Helvetica" panose="020B0604020202020204" pitchFamily="34" charset="0"/>
              </a:rPr>
              <a:t>Source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7BBD0CC-B034-8A22-F46B-51617F4E5BD7}"/>
              </a:ext>
            </a:extLst>
          </p:cNvPr>
          <p:cNvCxnSpPr>
            <a:cxnSpLocks/>
          </p:cNvCxnSpPr>
          <p:nvPr/>
        </p:nvCxnSpPr>
        <p:spPr>
          <a:xfrm>
            <a:off x="6539404" y="2762179"/>
            <a:ext cx="0" cy="551264"/>
          </a:xfrm>
          <a:prstGeom prst="straightConnector1">
            <a:avLst/>
          </a:prstGeom>
          <a:ln w="762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070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Graphic spid="6" grpId="0" uiExpand="1">
        <p:bldSub>
          <a:bldChart bld="category"/>
        </p:bldSub>
      </p:bldGraphic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Victim-Focused Mitigations (VFM)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>
                <a:cs typeface="Helvetica" panose="020B0604020202020204" pitchFamily="34" charset="0"/>
              </a:rPr>
              <a:pPr/>
              <a:t>4</a:t>
            </a:fld>
            <a:endParaRPr lang="en-US" dirty="0">
              <a:cs typeface="Helvetica" panose="020B0604020202020204" pitchFamily="34" charset="0"/>
            </a:endParaRPr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11461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40767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5946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5946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42219C-A839-4BB8-C160-E10BA4B5AEAF}"/>
              </a:ext>
            </a:extLst>
          </p:cNvPr>
          <p:cNvGrpSpPr/>
          <p:nvPr/>
        </p:nvGrpSpPr>
        <p:grpSpPr>
          <a:xfrm>
            <a:off x="6045946" y="5827709"/>
            <a:ext cx="4410280" cy="369185"/>
            <a:chOff x="6801850" y="4347127"/>
            <a:chExt cx="4410280" cy="369185"/>
          </a:xfrm>
        </p:grpSpPr>
        <p:grpSp>
          <p:nvGrpSpPr>
            <p:cNvPr id="104" name="Group 163">
              <a:extLst>
                <a:ext uri="{FF2B5EF4-FFF2-40B4-BE49-F238E27FC236}">
                  <a16:creationId xmlns:a16="http://schemas.microsoft.com/office/drawing/2014/main" id="{0E458009-BB59-60CB-9173-682A32E9DA03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17" name="Straight Connector 189">
                <a:extLst>
                  <a:ext uri="{FF2B5EF4-FFF2-40B4-BE49-F238E27FC236}">
                    <a16:creationId xmlns:a16="http://schemas.microsoft.com/office/drawing/2014/main" id="{7B7924B5-D378-14A5-C5EB-CA81E40DC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91">
                <a:extLst>
                  <a:ext uri="{FF2B5EF4-FFF2-40B4-BE49-F238E27FC236}">
                    <a16:creationId xmlns:a16="http://schemas.microsoft.com/office/drawing/2014/main" id="{D12074B3-0864-93E1-EA3A-1C071BD947A5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2" descr=" 13">
              <a:extLst>
                <a:ext uri="{FF2B5EF4-FFF2-40B4-BE49-F238E27FC236}">
                  <a16:creationId xmlns:a16="http://schemas.microsoft.com/office/drawing/2014/main" id="{174E1776-0421-C115-22DE-DCBBC27B6FC9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2F980BD-0046-FF77-1ABA-D6DCB44A0AB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3" name="Oval 113">
                <a:extLst>
                  <a:ext uri="{FF2B5EF4-FFF2-40B4-BE49-F238E27FC236}">
                    <a16:creationId xmlns:a16="http://schemas.microsoft.com/office/drawing/2014/main" id="{EB2EFCB2-8C26-7E8A-77F2-64718C55A55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4" name="Oval 115">
                <a:extLst>
                  <a:ext uri="{FF2B5EF4-FFF2-40B4-BE49-F238E27FC236}">
                    <a16:creationId xmlns:a16="http://schemas.microsoft.com/office/drawing/2014/main" id="{9D1A1AB7-00BB-8508-24A1-37A715690370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5" name="Oval 117">
                <a:extLst>
                  <a:ext uri="{FF2B5EF4-FFF2-40B4-BE49-F238E27FC236}">
                    <a16:creationId xmlns:a16="http://schemas.microsoft.com/office/drawing/2014/main" id="{971FBAFC-FCEC-F584-670F-7479320BCA92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6" name="Oval 119">
                <a:extLst>
                  <a:ext uri="{FF2B5EF4-FFF2-40B4-BE49-F238E27FC236}">
                    <a16:creationId xmlns:a16="http://schemas.microsoft.com/office/drawing/2014/main" id="{2A46C426-B302-D2D7-CF47-FBE8982E8164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106" name="Group 12" descr=" 13">
              <a:extLst>
                <a:ext uri="{FF2B5EF4-FFF2-40B4-BE49-F238E27FC236}">
                  <a16:creationId xmlns:a16="http://schemas.microsoft.com/office/drawing/2014/main" id="{D23A79A0-7B4B-E3ED-BFCB-4416A38EE19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3EBA751-0E37-E316-D2EF-BCB99098AB3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8" name="Oval 113">
                <a:extLst>
                  <a:ext uri="{FF2B5EF4-FFF2-40B4-BE49-F238E27FC236}">
                    <a16:creationId xmlns:a16="http://schemas.microsoft.com/office/drawing/2014/main" id="{7C91284D-F3E6-8717-8944-2DE3F6907A0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09" name="Oval 115">
                <a:extLst>
                  <a:ext uri="{FF2B5EF4-FFF2-40B4-BE49-F238E27FC236}">
                    <a16:creationId xmlns:a16="http://schemas.microsoft.com/office/drawing/2014/main" id="{C0A38A7E-1234-B7FF-15CC-740B361F040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0" name="Oval 117">
                <a:extLst>
                  <a:ext uri="{FF2B5EF4-FFF2-40B4-BE49-F238E27FC236}">
                    <a16:creationId xmlns:a16="http://schemas.microsoft.com/office/drawing/2014/main" id="{AFD83F3C-3350-3C72-B328-6B87443D0B7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111" name="Oval 119">
                <a:extLst>
                  <a:ext uri="{FF2B5EF4-FFF2-40B4-BE49-F238E27FC236}">
                    <a16:creationId xmlns:a16="http://schemas.microsoft.com/office/drawing/2014/main" id="{DF5CB77C-D636-58E5-28E1-83B6EAC8FF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51085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51779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20964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90149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933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8518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783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7018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620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2538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9457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51085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5116965-AF0C-1337-9DA8-56E473F97F58}"/>
              </a:ext>
            </a:extLst>
          </p:cNvPr>
          <p:cNvSpPr/>
          <p:nvPr/>
        </p:nvSpPr>
        <p:spPr>
          <a:xfrm>
            <a:off x="6351779" y="4164398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6" name="Oval 113">
            <a:extLst>
              <a:ext uri="{FF2B5EF4-FFF2-40B4-BE49-F238E27FC236}">
                <a16:creationId xmlns:a16="http://schemas.microsoft.com/office/drawing/2014/main" id="{AF4DE825-A01C-E1D7-31BC-7D99DF3E830B}"/>
              </a:ext>
            </a:extLst>
          </p:cNvPr>
          <p:cNvSpPr/>
          <p:nvPr/>
        </p:nvSpPr>
        <p:spPr>
          <a:xfrm>
            <a:off x="6720964" y="4164398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7" name="Oval 115">
            <a:extLst>
              <a:ext uri="{FF2B5EF4-FFF2-40B4-BE49-F238E27FC236}">
                <a16:creationId xmlns:a16="http://schemas.microsoft.com/office/drawing/2014/main" id="{20F038B6-984F-C512-285E-3837CB40C9E2}"/>
              </a:ext>
            </a:extLst>
          </p:cNvPr>
          <p:cNvSpPr/>
          <p:nvPr/>
        </p:nvSpPr>
        <p:spPr>
          <a:xfrm>
            <a:off x="7090149" y="4164398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8" name="Oval 117">
            <a:extLst>
              <a:ext uri="{FF2B5EF4-FFF2-40B4-BE49-F238E27FC236}">
                <a16:creationId xmlns:a16="http://schemas.microsoft.com/office/drawing/2014/main" id="{B7B30BCC-B92F-C9BC-D9EB-F7C2945553FF}"/>
              </a:ext>
            </a:extLst>
          </p:cNvPr>
          <p:cNvSpPr/>
          <p:nvPr/>
        </p:nvSpPr>
        <p:spPr>
          <a:xfrm>
            <a:off x="7459333" y="4164398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9" name="Oval 119">
            <a:extLst>
              <a:ext uri="{FF2B5EF4-FFF2-40B4-BE49-F238E27FC236}">
                <a16:creationId xmlns:a16="http://schemas.microsoft.com/office/drawing/2014/main" id="{68DCB79F-27DD-9F0E-8F7F-EABEF6D1D698}"/>
              </a:ext>
            </a:extLst>
          </p:cNvPr>
          <p:cNvSpPr/>
          <p:nvPr/>
        </p:nvSpPr>
        <p:spPr>
          <a:xfrm>
            <a:off x="7828519" y="4164398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0EBC34F-E0E9-4885-83EB-8A853C452CD1}"/>
              </a:ext>
            </a:extLst>
          </p:cNvPr>
          <p:cNvSpPr/>
          <p:nvPr/>
        </p:nvSpPr>
        <p:spPr>
          <a:xfrm>
            <a:off x="8217833" y="416440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1" name="Oval 113">
            <a:extLst>
              <a:ext uri="{FF2B5EF4-FFF2-40B4-BE49-F238E27FC236}">
                <a16:creationId xmlns:a16="http://schemas.microsoft.com/office/drawing/2014/main" id="{98C80447-76A4-7231-FCBD-03AB76A3CAF3}"/>
              </a:ext>
            </a:extLst>
          </p:cNvPr>
          <p:cNvSpPr/>
          <p:nvPr/>
        </p:nvSpPr>
        <p:spPr>
          <a:xfrm>
            <a:off x="8587018" y="416440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2" name="Oval 115">
            <a:extLst>
              <a:ext uri="{FF2B5EF4-FFF2-40B4-BE49-F238E27FC236}">
                <a16:creationId xmlns:a16="http://schemas.microsoft.com/office/drawing/2014/main" id="{46D15A56-CB7B-B377-A242-92C89D8E3DA9}"/>
              </a:ext>
            </a:extLst>
          </p:cNvPr>
          <p:cNvSpPr/>
          <p:nvPr/>
        </p:nvSpPr>
        <p:spPr>
          <a:xfrm>
            <a:off x="8956203" y="4164401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3" name="Oval 117">
            <a:extLst>
              <a:ext uri="{FF2B5EF4-FFF2-40B4-BE49-F238E27FC236}">
                <a16:creationId xmlns:a16="http://schemas.microsoft.com/office/drawing/2014/main" id="{10B2030A-C391-D9EC-3E47-499434065D75}"/>
              </a:ext>
            </a:extLst>
          </p:cNvPr>
          <p:cNvSpPr/>
          <p:nvPr/>
        </p:nvSpPr>
        <p:spPr>
          <a:xfrm>
            <a:off x="9325387" y="4164401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94" name="Oval 119">
            <a:extLst>
              <a:ext uri="{FF2B5EF4-FFF2-40B4-BE49-F238E27FC236}">
                <a16:creationId xmlns:a16="http://schemas.microsoft.com/office/drawing/2014/main" id="{2AB91D65-D51A-F415-D238-A294CA5A059C}"/>
              </a:ext>
            </a:extLst>
          </p:cNvPr>
          <p:cNvSpPr/>
          <p:nvPr/>
        </p:nvSpPr>
        <p:spPr>
          <a:xfrm>
            <a:off x="9694573" y="4164402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51085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51779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20964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90149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933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8518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783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7018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620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2538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9457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5946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5946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0832E9-7184-184B-E2F8-F99487602BBD}"/>
              </a:ext>
            </a:extLst>
          </p:cNvPr>
          <p:cNvGrpSpPr/>
          <p:nvPr/>
        </p:nvGrpSpPr>
        <p:grpSpPr>
          <a:xfrm>
            <a:off x="6045946" y="3326963"/>
            <a:ext cx="4410280" cy="369185"/>
            <a:chOff x="6801850" y="4347127"/>
            <a:chExt cx="4410280" cy="369185"/>
          </a:xfrm>
        </p:grpSpPr>
        <p:grpSp>
          <p:nvGrpSpPr>
            <p:cNvPr id="27" name="Group 163">
              <a:extLst>
                <a:ext uri="{FF2B5EF4-FFF2-40B4-BE49-F238E27FC236}">
                  <a16:creationId xmlns:a16="http://schemas.microsoft.com/office/drawing/2014/main" id="{BE7C7D6B-BB52-4AC6-966E-73796E8ADE3E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40" name="Straight Connector 189">
                <a:extLst>
                  <a:ext uri="{FF2B5EF4-FFF2-40B4-BE49-F238E27FC236}">
                    <a16:creationId xmlns:a16="http://schemas.microsoft.com/office/drawing/2014/main" id="{BD27BBFB-FA1B-0D62-2F6F-14EB90D7CED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91">
                <a:extLst>
                  <a:ext uri="{FF2B5EF4-FFF2-40B4-BE49-F238E27FC236}">
                    <a16:creationId xmlns:a16="http://schemas.microsoft.com/office/drawing/2014/main" id="{C73F3C3F-F280-85E7-04C2-79AC0BBCBD9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2" descr=" 13">
              <a:extLst>
                <a:ext uri="{FF2B5EF4-FFF2-40B4-BE49-F238E27FC236}">
                  <a16:creationId xmlns:a16="http://schemas.microsoft.com/office/drawing/2014/main" id="{D81E56BF-E7E1-5D43-B464-C19C1EA3FB29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EAE714C-05D5-327F-0BAB-0F53D881583C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" name="Oval 113">
                <a:extLst>
                  <a:ext uri="{FF2B5EF4-FFF2-40B4-BE49-F238E27FC236}">
                    <a16:creationId xmlns:a16="http://schemas.microsoft.com/office/drawing/2014/main" id="{B3EC9503-2D79-AD75-6523-94546ECE9666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7" name="Oval 115">
                <a:extLst>
                  <a:ext uri="{FF2B5EF4-FFF2-40B4-BE49-F238E27FC236}">
                    <a16:creationId xmlns:a16="http://schemas.microsoft.com/office/drawing/2014/main" id="{B7BF9A42-6E56-EA37-4A1B-A83F74DE7D8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8" name="Oval 117">
                <a:extLst>
                  <a:ext uri="{FF2B5EF4-FFF2-40B4-BE49-F238E27FC236}">
                    <a16:creationId xmlns:a16="http://schemas.microsoft.com/office/drawing/2014/main" id="{5FD8E68F-B8C9-B61B-51D0-78DBD10B1E25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9" name="Oval 119">
                <a:extLst>
                  <a:ext uri="{FF2B5EF4-FFF2-40B4-BE49-F238E27FC236}">
                    <a16:creationId xmlns:a16="http://schemas.microsoft.com/office/drawing/2014/main" id="{B8B064EE-77EE-FC4C-82AD-AE2F9935DE6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9" name="Group 12" descr=" 13">
              <a:extLst>
                <a:ext uri="{FF2B5EF4-FFF2-40B4-BE49-F238E27FC236}">
                  <a16:creationId xmlns:a16="http://schemas.microsoft.com/office/drawing/2014/main" id="{3073099E-E00C-6EA9-B769-E605BD40E18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15C8BA-9BB9-D48F-34AC-A16D0F05E6E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1" name="Oval 113">
                <a:extLst>
                  <a:ext uri="{FF2B5EF4-FFF2-40B4-BE49-F238E27FC236}">
                    <a16:creationId xmlns:a16="http://schemas.microsoft.com/office/drawing/2014/main" id="{DC197599-C4AE-F280-11D1-89530DF99A7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9DF90D4D-CF66-7528-78AC-DCCBD1D509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3" name="Oval 117">
                <a:extLst>
                  <a:ext uri="{FF2B5EF4-FFF2-40B4-BE49-F238E27FC236}">
                    <a16:creationId xmlns:a16="http://schemas.microsoft.com/office/drawing/2014/main" id="{6345B174-D59F-67D6-74A0-B65C36EAAD8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4" name="Oval 119">
                <a:extLst>
                  <a:ext uri="{FF2B5EF4-FFF2-40B4-BE49-F238E27FC236}">
                    <a16:creationId xmlns:a16="http://schemas.microsoft.com/office/drawing/2014/main" id="{30B8BDD2-79C3-D3CD-C579-18EE3FE5DED3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10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7574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8671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8" name="TextBox 267">
            <a:extLst>
              <a:ext uri="{FF2B5EF4-FFF2-40B4-BE49-F238E27FC236}">
                <a16:creationId xmlns:a16="http://schemas.microsoft.com/office/drawing/2014/main" id="{A06DA83E-745B-DCDB-CD51-F56C00CC2EB5}"/>
              </a:ext>
            </a:extLst>
          </p:cNvPr>
          <p:cNvSpPr txBox="1"/>
          <p:nvPr/>
        </p:nvSpPr>
        <p:spPr>
          <a:xfrm>
            <a:off x="3376125" y="3615902"/>
            <a:ext cx="2248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</a:t>
            </a:r>
          </a:p>
        </p:txBody>
      </p:sp>
      <p:sp>
        <p:nvSpPr>
          <p:cNvPr id="358" name="Arrow: Right 357">
            <a:extLst>
              <a:ext uri="{FF2B5EF4-FFF2-40B4-BE49-F238E27FC236}">
                <a16:creationId xmlns:a16="http://schemas.microsoft.com/office/drawing/2014/main" id="{409F3AFE-35B2-5F0B-0BA4-35AB85120A96}"/>
              </a:ext>
            </a:extLst>
          </p:cNvPr>
          <p:cNvSpPr/>
          <p:nvPr/>
        </p:nvSpPr>
        <p:spPr>
          <a:xfrm>
            <a:off x="5653886" y="4599147"/>
            <a:ext cx="675140" cy="3302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BB29F4D-4CCB-CA40-5AE2-61049129E340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B6421B6-DDAC-FD1E-C139-EDD23FAF636D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D31D549-477F-A57D-DAD1-63615DBAD6C8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BB81E7E-DBA1-1CEC-6951-E7006883D694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5394383C-E71C-B7F1-A006-61EA5DFF166E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049B6A9-FD78-EFD7-2196-477125DEDE94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21A0D476-68BA-FA10-0C08-13AA8B646F21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DD20A9B2-8BEE-53A2-8323-89711CE57E36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C804E55E-9698-5665-0C99-D2141779D8FC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616CC00-4334-972A-A6CE-7C3155A30E56}"/>
              </a:ext>
            </a:extLst>
          </p:cNvPr>
          <p:cNvSpPr/>
          <p:nvPr/>
        </p:nvSpPr>
        <p:spPr>
          <a:xfrm>
            <a:off x="10541556" y="4184024"/>
            <a:ext cx="1209933" cy="324681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2E7E1176-49A1-3E14-ABE5-E9EEFD5E08E3}"/>
              </a:ext>
            </a:extLst>
          </p:cNvPr>
          <p:cNvGrpSpPr/>
          <p:nvPr/>
        </p:nvGrpSpPr>
        <p:grpSpPr>
          <a:xfrm>
            <a:off x="6045946" y="4153790"/>
            <a:ext cx="4410280" cy="369185"/>
            <a:chOff x="6801850" y="4347127"/>
            <a:chExt cx="4410280" cy="369185"/>
          </a:xfrm>
        </p:grpSpPr>
        <p:grpSp>
          <p:nvGrpSpPr>
            <p:cNvPr id="233" name="Group 163">
              <a:extLst>
                <a:ext uri="{FF2B5EF4-FFF2-40B4-BE49-F238E27FC236}">
                  <a16:creationId xmlns:a16="http://schemas.microsoft.com/office/drawing/2014/main" id="{96C7B8E7-AA36-F2EF-440C-51613C9E790F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247" name="Straight Connector 189">
                <a:extLst>
                  <a:ext uri="{FF2B5EF4-FFF2-40B4-BE49-F238E27FC236}">
                    <a16:creationId xmlns:a16="http://schemas.microsoft.com/office/drawing/2014/main" id="{FD162C61-1FD6-E627-FB62-8D624273370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191">
                <a:extLst>
                  <a:ext uri="{FF2B5EF4-FFF2-40B4-BE49-F238E27FC236}">
                    <a16:creationId xmlns:a16="http://schemas.microsoft.com/office/drawing/2014/main" id="{6608558D-A57B-2F0B-06DF-B0446E68E0DB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" name="Group 12" descr=" 13">
              <a:extLst>
                <a:ext uri="{FF2B5EF4-FFF2-40B4-BE49-F238E27FC236}">
                  <a16:creationId xmlns:a16="http://schemas.microsoft.com/office/drawing/2014/main" id="{548E9192-9433-C137-2D4F-0D344141C345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79F2D7A6-ACD9-84AA-29E8-456AA08121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3" name="Oval 113">
                <a:extLst>
                  <a:ext uri="{FF2B5EF4-FFF2-40B4-BE49-F238E27FC236}">
                    <a16:creationId xmlns:a16="http://schemas.microsoft.com/office/drawing/2014/main" id="{4B73F031-EA6A-8288-F5A9-480715B9BF4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4" name="Oval 115">
                <a:extLst>
                  <a:ext uri="{FF2B5EF4-FFF2-40B4-BE49-F238E27FC236}">
                    <a16:creationId xmlns:a16="http://schemas.microsoft.com/office/drawing/2014/main" id="{ED93AF21-7A1A-350D-CA8B-EA263E42796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5" name="Oval 117">
                <a:extLst>
                  <a:ext uri="{FF2B5EF4-FFF2-40B4-BE49-F238E27FC236}">
                    <a16:creationId xmlns:a16="http://schemas.microsoft.com/office/drawing/2014/main" id="{C25BD9C8-7A21-4FAB-886A-B46BC0C5696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6" name="Oval 119">
                <a:extLst>
                  <a:ext uri="{FF2B5EF4-FFF2-40B4-BE49-F238E27FC236}">
                    <a16:creationId xmlns:a16="http://schemas.microsoft.com/office/drawing/2014/main" id="{C31BF3C9-D4EB-2196-F66A-B9BE134C0D4F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  <p:grpSp>
          <p:nvGrpSpPr>
            <p:cNvPr id="235" name="Group 12" descr=" 13">
              <a:extLst>
                <a:ext uri="{FF2B5EF4-FFF2-40B4-BE49-F238E27FC236}">
                  <a16:creationId xmlns:a16="http://schemas.microsoft.com/office/drawing/2014/main" id="{D9ACBDF9-632A-AC08-3908-8E392A12B587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D6F7214B-99F4-06DD-EB67-FBEE7A2C042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7" name="Oval 113">
                <a:extLst>
                  <a:ext uri="{FF2B5EF4-FFF2-40B4-BE49-F238E27FC236}">
                    <a16:creationId xmlns:a16="http://schemas.microsoft.com/office/drawing/2014/main" id="{DA5A5A21-708B-AF9D-1F7E-18F5462EEC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8" name="Oval 115">
                <a:extLst>
                  <a:ext uri="{FF2B5EF4-FFF2-40B4-BE49-F238E27FC236}">
                    <a16:creationId xmlns:a16="http://schemas.microsoft.com/office/drawing/2014/main" id="{7E9123F3-680F-0A5A-00B8-0D470278C56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39" name="Oval 117">
                <a:extLst>
                  <a:ext uri="{FF2B5EF4-FFF2-40B4-BE49-F238E27FC236}">
                    <a16:creationId xmlns:a16="http://schemas.microsoft.com/office/drawing/2014/main" id="{A7F2844D-9814-79A0-AF8E-48ADE50724C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40" name="Oval 119">
                <a:extLst>
                  <a:ext uri="{FF2B5EF4-FFF2-40B4-BE49-F238E27FC236}">
                    <a16:creationId xmlns:a16="http://schemas.microsoft.com/office/drawing/2014/main" id="{D2389A4F-EF78-CDDC-81CC-7368046DD12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/>
                  <a:ea typeface="Roboto Medium" panose="02000000000000000000" pitchFamily="2" charset="0"/>
                  <a:cs typeface="Helvetica" panose="020B0604020202020204" pitchFamily="34" charset="0"/>
                </a:endParaRPr>
              </a:p>
            </p:txBody>
          </p:sp>
        </p:grp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D61BF2F9-6358-EE1D-C6E8-637E4A742ADB}"/>
              </a:ext>
            </a:extLst>
          </p:cNvPr>
          <p:cNvSpPr/>
          <p:nvPr/>
        </p:nvSpPr>
        <p:spPr>
          <a:xfrm>
            <a:off x="6350724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01" name="Oval 113">
            <a:extLst>
              <a:ext uri="{FF2B5EF4-FFF2-40B4-BE49-F238E27FC236}">
                <a16:creationId xmlns:a16="http://schemas.microsoft.com/office/drawing/2014/main" id="{39203181-A96F-0BE1-E9B7-B182096E8250}"/>
              </a:ext>
            </a:extLst>
          </p:cNvPr>
          <p:cNvSpPr/>
          <p:nvPr/>
        </p:nvSpPr>
        <p:spPr>
          <a:xfrm>
            <a:off x="6719909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02" name="Oval 115">
            <a:extLst>
              <a:ext uri="{FF2B5EF4-FFF2-40B4-BE49-F238E27FC236}">
                <a16:creationId xmlns:a16="http://schemas.microsoft.com/office/drawing/2014/main" id="{BF3A05A8-89A2-8A26-932A-5C8711B72DEA}"/>
              </a:ext>
            </a:extLst>
          </p:cNvPr>
          <p:cNvSpPr/>
          <p:nvPr/>
        </p:nvSpPr>
        <p:spPr>
          <a:xfrm>
            <a:off x="7089094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03" name="Oval 117">
            <a:extLst>
              <a:ext uri="{FF2B5EF4-FFF2-40B4-BE49-F238E27FC236}">
                <a16:creationId xmlns:a16="http://schemas.microsoft.com/office/drawing/2014/main" id="{EC322D7F-C8BD-E231-B4C8-DF10BD670BBB}"/>
              </a:ext>
            </a:extLst>
          </p:cNvPr>
          <p:cNvSpPr/>
          <p:nvPr/>
        </p:nvSpPr>
        <p:spPr>
          <a:xfrm>
            <a:off x="7458278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04" name="Oval 119">
            <a:extLst>
              <a:ext uri="{FF2B5EF4-FFF2-40B4-BE49-F238E27FC236}">
                <a16:creationId xmlns:a16="http://schemas.microsoft.com/office/drawing/2014/main" id="{3250E9FF-1734-B55D-48B0-FAFE6D63EDF9}"/>
              </a:ext>
            </a:extLst>
          </p:cNvPr>
          <p:cNvSpPr/>
          <p:nvPr/>
        </p:nvSpPr>
        <p:spPr>
          <a:xfrm>
            <a:off x="7827463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86717F5-AD0D-E116-951F-F42A1C760062}"/>
              </a:ext>
            </a:extLst>
          </p:cNvPr>
          <p:cNvSpPr/>
          <p:nvPr/>
        </p:nvSpPr>
        <p:spPr>
          <a:xfrm>
            <a:off x="8216778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6" name="Oval 113">
            <a:extLst>
              <a:ext uri="{FF2B5EF4-FFF2-40B4-BE49-F238E27FC236}">
                <a16:creationId xmlns:a16="http://schemas.microsoft.com/office/drawing/2014/main" id="{71B3E17C-05CE-52EB-3E9E-A80CD043022D}"/>
              </a:ext>
            </a:extLst>
          </p:cNvPr>
          <p:cNvSpPr/>
          <p:nvPr/>
        </p:nvSpPr>
        <p:spPr>
          <a:xfrm>
            <a:off x="8585963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7" name="Oval 115">
            <a:extLst>
              <a:ext uri="{FF2B5EF4-FFF2-40B4-BE49-F238E27FC236}">
                <a16:creationId xmlns:a16="http://schemas.microsoft.com/office/drawing/2014/main" id="{6EE625B9-5F07-8226-7882-A2409F283646}"/>
              </a:ext>
            </a:extLst>
          </p:cNvPr>
          <p:cNvSpPr/>
          <p:nvPr/>
        </p:nvSpPr>
        <p:spPr>
          <a:xfrm>
            <a:off x="8955148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8" name="Oval 117">
            <a:extLst>
              <a:ext uri="{FF2B5EF4-FFF2-40B4-BE49-F238E27FC236}">
                <a16:creationId xmlns:a16="http://schemas.microsoft.com/office/drawing/2014/main" id="{4CE3037D-E878-EAAD-04B1-95EE8E6C929A}"/>
              </a:ext>
            </a:extLst>
          </p:cNvPr>
          <p:cNvSpPr/>
          <p:nvPr/>
        </p:nvSpPr>
        <p:spPr>
          <a:xfrm>
            <a:off x="9324332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199" name="Oval 119">
            <a:extLst>
              <a:ext uri="{FF2B5EF4-FFF2-40B4-BE49-F238E27FC236}">
                <a16:creationId xmlns:a16="http://schemas.microsoft.com/office/drawing/2014/main" id="{7BC5EA73-2761-1F6A-59F9-30E79CD6D764}"/>
              </a:ext>
            </a:extLst>
          </p:cNvPr>
          <p:cNvSpPr/>
          <p:nvPr/>
        </p:nvSpPr>
        <p:spPr>
          <a:xfrm>
            <a:off x="9693517" y="3746987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EA0A39F1-31F7-8BD7-F1CC-F858868DF36C}"/>
              </a:ext>
            </a:extLst>
          </p:cNvPr>
          <p:cNvSpPr/>
          <p:nvPr/>
        </p:nvSpPr>
        <p:spPr>
          <a:xfrm>
            <a:off x="6350724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1" name="Oval 113">
            <a:extLst>
              <a:ext uri="{FF2B5EF4-FFF2-40B4-BE49-F238E27FC236}">
                <a16:creationId xmlns:a16="http://schemas.microsoft.com/office/drawing/2014/main" id="{7A7DBBDB-E608-8D8E-1377-4407C9322DD4}"/>
              </a:ext>
            </a:extLst>
          </p:cNvPr>
          <p:cNvSpPr/>
          <p:nvPr/>
        </p:nvSpPr>
        <p:spPr>
          <a:xfrm>
            <a:off x="6719909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2" name="Oval 115">
            <a:extLst>
              <a:ext uri="{FF2B5EF4-FFF2-40B4-BE49-F238E27FC236}">
                <a16:creationId xmlns:a16="http://schemas.microsoft.com/office/drawing/2014/main" id="{4993F146-E005-3B62-4EBC-29270DE645F1}"/>
              </a:ext>
            </a:extLst>
          </p:cNvPr>
          <p:cNvSpPr/>
          <p:nvPr/>
        </p:nvSpPr>
        <p:spPr>
          <a:xfrm>
            <a:off x="7089094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3" name="Oval 117">
            <a:extLst>
              <a:ext uri="{FF2B5EF4-FFF2-40B4-BE49-F238E27FC236}">
                <a16:creationId xmlns:a16="http://schemas.microsoft.com/office/drawing/2014/main" id="{1E9F32F3-448B-365B-32CC-6C731E4361E2}"/>
              </a:ext>
            </a:extLst>
          </p:cNvPr>
          <p:cNvSpPr/>
          <p:nvPr/>
        </p:nvSpPr>
        <p:spPr>
          <a:xfrm>
            <a:off x="7458278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4" name="Oval 119">
            <a:extLst>
              <a:ext uri="{FF2B5EF4-FFF2-40B4-BE49-F238E27FC236}">
                <a16:creationId xmlns:a16="http://schemas.microsoft.com/office/drawing/2014/main" id="{9BC986B0-8266-83CF-D194-7965CE155BCB}"/>
              </a:ext>
            </a:extLst>
          </p:cNvPr>
          <p:cNvSpPr/>
          <p:nvPr/>
        </p:nvSpPr>
        <p:spPr>
          <a:xfrm>
            <a:off x="7827463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D13CEF8-5425-406E-1789-363C250B8277}"/>
              </a:ext>
            </a:extLst>
          </p:cNvPr>
          <p:cNvSpPr/>
          <p:nvPr/>
        </p:nvSpPr>
        <p:spPr>
          <a:xfrm>
            <a:off x="8216778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6" name="Oval 113">
            <a:extLst>
              <a:ext uri="{FF2B5EF4-FFF2-40B4-BE49-F238E27FC236}">
                <a16:creationId xmlns:a16="http://schemas.microsoft.com/office/drawing/2014/main" id="{9936BF00-EB6E-6199-4040-B28967767D09}"/>
              </a:ext>
            </a:extLst>
          </p:cNvPr>
          <p:cNvSpPr/>
          <p:nvPr/>
        </p:nvSpPr>
        <p:spPr>
          <a:xfrm>
            <a:off x="8585963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7" name="Oval 115">
            <a:extLst>
              <a:ext uri="{FF2B5EF4-FFF2-40B4-BE49-F238E27FC236}">
                <a16:creationId xmlns:a16="http://schemas.microsoft.com/office/drawing/2014/main" id="{29B72473-2F40-FCD7-5812-E35274D865D0}"/>
              </a:ext>
            </a:extLst>
          </p:cNvPr>
          <p:cNvSpPr/>
          <p:nvPr/>
        </p:nvSpPr>
        <p:spPr>
          <a:xfrm>
            <a:off x="8955148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8" name="Oval 117">
            <a:extLst>
              <a:ext uri="{FF2B5EF4-FFF2-40B4-BE49-F238E27FC236}">
                <a16:creationId xmlns:a16="http://schemas.microsoft.com/office/drawing/2014/main" id="{365EEE8B-1115-7E80-2C4B-A09FAA464426}"/>
              </a:ext>
            </a:extLst>
          </p:cNvPr>
          <p:cNvSpPr/>
          <p:nvPr/>
        </p:nvSpPr>
        <p:spPr>
          <a:xfrm>
            <a:off x="9324332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59" name="Oval 119">
            <a:extLst>
              <a:ext uri="{FF2B5EF4-FFF2-40B4-BE49-F238E27FC236}">
                <a16:creationId xmlns:a16="http://schemas.microsoft.com/office/drawing/2014/main" id="{C1575B79-07B5-7780-A2C5-DCBBD438569F}"/>
              </a:ext>
            </a:extLst>
          </p:cNvPr>
          <p:cNvSpPr/>
          <p:nvPr/>
        </p:nvSpPr>
        <p:spPr>
          <a:xfrm>
            <a:off x="9693517" y="4576436"/>
            <a:ext cx="369185" cy="369185"/>
          </a:xfrm>
          <a:prstGeom prst="ellipse">
            <a:avLst/>
          </a:prstGeom>
          <a:solidFill>
            <a:srgbClr val="70AD47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ea typeface="Roboto Medium" panose="02000000000000000000" pitchFamily="2" charset="0"/>
              <a:cs typeface="Helvetica" panose="020B060402020202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02079AD-5310-3FCB-699E-416EE8787109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83577EB-EE99-EF01-365E-684081DB2497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E53711E2-BCFC-430C-01EA-7F38165CA550}"/>
              </a:ext>
            </a:extLst>
          </p:cNvPr>
          <p:cNvSpPr/>
          <p:nvPr/>
        </p:nvSpPr>
        <p:spPr>
          <a:xfrm>
            <a:off x="5642152" y="4187743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F7C2BA-FE26-AB4C-9CC7-075E120CC14D}"/>
              </a:ext>
            </a:extLst>
          </p:cNvPr>
          <p:cNvSpPr txBox="1"/>
          <p:nvPr/>
        </p:nvSpPr>
        <p:spPr>
          <a:xfrm>
            <a:off x="3334376" y="4474271"/>
            <a:ext cx="2316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B050"/>
                </a:solidFill>
                <a:latin typeface="Helvetica Neue" panose="02000503000000020004"/>
                <a:cs typeface="Helvetica" panose="020B0604020202020204" pitchFamily="34" charset="0"/>
              </a:rPr>
              <a:t>REFRESH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4CDE7-76F5-ACE7-C9D0-F30C67185F52}"/>
              </a:ext>
            </a:extLst>
          </p:cNvPr>
          <p:cNvSpPr txBox="1"/>
          <p:nvPr/>
        </p:nvSpPr>
        <p:spPr>
          <a:xfrm>
            <a:off x="3373937" y="4024322"/>
            <a:ext cx="22286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ACTIVATE</a:t>
            </a:r>
          </a:p>
        </p:txBody>
      </p:sp>
      <p:sp>
        <p:nvSpPr>
          <p:cNvPr id="267" name="Arrow: Right 266">
            <a:extLst>
              <a:ext uri="{FF2B5EF4-FFF2-40B4-BE49-F238E27FC236}">
                <a16:creationId xmlns:a16="http://schemas.microsoft.com/office/drawing/2014/main" id="{29AEA123-B374-C78D-26E4-C98A942E1374}"/>
              </a:ext>
            </a:extLst>
          </p:cNvPr>
          <p:cNvSpPr/>
          <p:nvPr/>
        </p:nvSpPr>
        <p:spPr>
          <a:xfrm>
            <a:off x="5659214" y="3761132"/>
            <a:ext cx="675140" cy="3302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6FCF68-5C58-F7B6-7E03-AE1525F31711}"/>
              </a:ext>
            </a:extLst>
          </p:cNvPr>
          <p:cNvSpPr txBox="1"/>
          <p:nvPr/>
        </p:nvSpPr>
        <p:spPr>
          <a:xfrm>
            <a:off x="194709" y="1000225"/>
            <a:ext cx="57992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Target Row Refresh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[2015]</a:t>
            </a:r>
          </a:p>
          <a:p>
            <a:r>
              <a:rPr lang="en-US" sz="3200" dirty="0" err="1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TWiCe</a:t>
            </a:r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[ISCA’19]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Graphene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[MICRO’20]</a:t>
            </a:r>
            <a:b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3200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and </a:t>
            </a:r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others …</a:t>
            </a:r>
          </a:p>
        </p:txBody>
      </p:sp>
    </p:spTree>
    <p:extLst>
      <p:ext uri="{BB962C8B-B14F-4D97-AF65-F5344CB8AC3E}">
        <p14:creationId xmlns:p14="http://schemas.microsoft.com/office/powerpoint/2010/main" val="110049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9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3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7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9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7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1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2" presetClass="entr" presetSubtype="8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2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08" dur="2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9" dur="2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1" dur="2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12" dur="2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25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16" dur="2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25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0" dur="2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25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3" dur="2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4" dur="2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5" dur="2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8" dur="2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1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2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3" dur="2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5" dur="2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6" dur="2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7" dur="2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9" dur="2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0" dur="2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1" dur="2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4" dur="2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7" dur="2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8" dur="2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9" dur="2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1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2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5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6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7" dur="2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0" dur="2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1" dur="2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3" dur="2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4" dur="2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5" dur="2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7" dur="2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8" dur="2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9" dur="2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1" dur="2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2" dur="2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3" dur="2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5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6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7" dur="2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9" dur="2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80" dur="2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1" dur="2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3" dur="2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84" dur="2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5" dur="2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2500"/>
                            </p:stCondLst>
                            <p:childTnLst>
                              <p:par>
                                <p:cTn id="287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9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22" presetClass="entr" presetSubtype="8" repeatCount="15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repeatCount="1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2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51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55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2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59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63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2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67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2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71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2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75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79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83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2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87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2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91" dur="2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95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99" dur="2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03" dur="2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07" dur="2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11" dur="2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15" dur="2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19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2" dur="2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23" dur="2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4" dur="2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5" presetID="1" presetClass="emph" presetSubtype="2" repeatCount="3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6" dur="2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427" dur="2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8" dur="2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7" presetID="1" presetClass="entr" presetSubtype="0" fill="hold" grpId="3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22" presetClass="entr" presetSubtype="8" fill="remove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22" presetClass="entr" presetSubtype="8" fill="remove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4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50" presetID="22" presetClass="entr" presetSubtype="8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22" presetClass="entr" presetSubtype="8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5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268" grpId="0"/>
      <p:bldP spid="268" grpId="1"/>
      <p:bldP spid="268" grpId="2"/>
      <p:bldP spid="268" grpId="3"/>
      <p:bldP spid="358" grpId="0" animBg="1"/>
      <p:bldP spid="358" grpId="1" animBg="1"/>
      <p:bldP spid="358" grpId="2" animBg="1"/>
      <p:bldP spid="358" grpId="3" animBg="1"/>
      <p:bldP spid="88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1" grpId="1" animBg="1"/>
      <p:bldP spid="231" grpId="2" animBg="1"/>
      <p:bldP spid="231" grpId="3" animBg="1"/>
      <p:bldP spid="200" grpId="0" animBg="1"/>
      <p:bldP spid="200" grpId="1" animBg="1"/>
      <p:bldP spid="201" grpId="0" animBg="1"/>
      <p:bldP spid="201" grpId="1" animBg="1"/>
      <p:bldP spid="202" grpId="0" animBg="1"/>
      <p:bldP spid="202" grpId="1" animBg="1"/>
      <p:bldP spid="203" grpId="0" animBg="1"/>
      <p:bldP spid="203" grpId="1" animBg="1"/>
      <p:bldP spid="204" grpId="0" animBg="1"/>
      <p:bldP spid="204" grpId="1" animBg="1"/>
      <p:bldP spid="195" grpId="0" animBg="1"/>
      <p:bldP spid="195" grpId="1" animBg="1"/>
      <p:bldP spid="196" grpId="0" animBg="1"/>
      <p:bldP spid="196" grpId="1" animBg="1"/>
      <p:bldP spid="197" grpId="0" animBg="1"/>
      <p:bldP spid="197" grpId="1" animBg="1"/>
      <p:bldP spid="198" grpId="0" animBg="1"/>
      <p:bldP spid="198" grpId="1" animBg="1"/>
      <p:bldP spid="199" grpId="0" animBg="1"/>
      <p:bldP spid="199" grpId="1" animBg="1"/>
      <p:bldP spid="250" grpId="0" animBg="1"/>
      <p:bldP spid="250" grpId="1" animBg="1"/>
      <p:bldP spid="251" grpId="0" animBg="1"/>
      <p:bldP spid="251" grpId="1" animBg="1"/>
      <p:bldP spid="252" grpId="0" animBg="1"/>
      <p:bldP spid="252" grpId="1" animBg="1"/>
      <p:bldP spid="253" grpId="0" animBg="1"/>
      <p:bldP spid="253" grpId="1" animBg="1"/>
      <p:bldP spid="254" grpId="0" animBg="1"/>
      <p:bldP spid="254" grpId="1" animBg="1"/>
      <p:bldP spid="255" grpId="0" animBg="1"/>
      <p:bldP spid="255" grpId="1" animBg="1"/>
      <p:bldP spid="256" grpId="0" animBg="1"/>
      <p:bldP spid="256" grpId="1" animBg="1"/>
      <p:bldP spid="257" grpId="0" animBg="1"/>
      <p:bldP spid="257" grpId="1" animBg="1"/>
      <p:bldP spid="258" grpId="0" animBg="1"/>
      <p:bldP spid="258" grpId="1" animBg="1"/>
      <p:bldP spid="259" grpId="0" animBg="1"/>
      <p:bldP spid="259" grpId="1" animBg="1"/>
      <p:bldP spid="261" grpId="0"/>
      <p:bldP spid="262" grpId="0"/>
      <p:bldP spid="214" grpId="0" animBg="1"/>
      <p:bldP spid="214" grpId="1" animBg="1"/>
      <p:bldP spid="3" grpId="0"/>
      <p:bldP spid="3" grpId="1"/>
      <p:bldP spid="3" grpId="2"/>
      <p:bldP spid="3" grpId="3"/>
      <p:bldP spid="5" grpId="0"/>
      <p:bldP spid="5" grpId="1"/>
      <p:bldP spid="267" grpId="0" animBg="1"/>
      <p:bldP spid="267" grpId="1" animBg="1"/>
      <p:bldP spid="267" grpId="2" animBg="1"/>
      <p:bldP spid="267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sz="5400" b="0" dirty="0">
                <a:solidFill>
                  <a:srgbClr val="00B050"/>
                </a:solidFill>
              </a:rPr>
              <a:t>Half-Double Attack on VFM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11461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40767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5946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5946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42219C-A839-4BB8-C160-E10BA4B5AEAF}"/>
              </a:ext>
            </a:extLst>
          </p:cNvPr>
          <p:cNvGrpSpPr/>
          <p:nvPr/>
        </p:nvGrpSpPr>
        <p:grpSpPr>
          <a:xfrm>
            <a:off x="6045946" y="5827709"/>
            <a:ext cx="4410280" cy="369185"/>
            <a:chOff x="6801850" y="4347127"/>
            <a:chExt cx="4410280" cy="369185"/>
          </a:xfrm>
        </p:grpSpPr>
        <p:grpSp>
          <p:nvGrpSpPr>
            <p:cNvPr id="104" name="Group 163">
              <a:extLst>
                <a:ext uri="{FF2B5EF4-FFF2-40B4-BE49-F238E27FC236}">
                  <a16:creationId xmlns:a16="http://schemas.microsoft.com/office/drawing/2014/main" id="{0E458009-BB59-60CB-9173-682A32E9DA03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17" name="Straight Connector 189">
                <a:extLst>
                  <a:ext uri="{FF2B5EF4-FFF2-40B4-BE49-F238E27FC236}">
                    <a16:creationId xmlns:a16="http://schemas.microsoft.com/office/drawing/2014/main" id="{7B7924B5-D378-14A5-C5EB-CA81E40DC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91">
                <a:extLst>
                  <a:ext uri="{FF2B5EF4-FFF2-40B4-BE49-F238E27FC236}">
                    <a16:creationId xmlns:a16="http://schemas.microsoft.com/office/drawing/2014/main" id="{D12074B3-0864-93E1-EA3A-1C071BD947A5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5" name="Group 12" descr=" 13">
              <a:extLst>
                <a:ext uri="{FF2B5EF4-FFF2-40B4-BE49-F238E27FC236}">
                  <a16:creationId xmlns:a16="http://schemas.microsoft.com/office/drawing/2014/main" id="{174E1776-0421-C115-22DE-DCBBC27B6FC9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2F980BD-0046-FF77-1ABA-D6DCB44A0AB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3" name="Oval 113">
                <a:extLst>
                  <a:ext uri="{FF2B5EF4-FFF2-40B4-BE49-F238E27FC236}">
                    <a16:creationId xmlns:a16="http://schemas.microsoft.com/office/drawing/2014/main" id="{EB2EFCB2-8C26-7E8A-77F2-64718C55A55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4" name="Oval 115">
                <a:extLst>
                  <a:ext uri="{FF2B5EF4-FFF2-40B4-BE49-F238E27FC236}">
                    <a16:creationId xmlns:a16="http://schemas.microsoft.com/office/drawing/2014/main" id="{9D1A1AB7-00BB-8508-24A1-37A715690370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5" name="Oval 117">
                <a:extLst>
                  <a:ext uri="{FF2B5EF4-FFF2-40B4-BE49-F238E27FC236}">
                    <a16:creationId xmlns:a16="http://schemas.microsoft.com/office/drawing/2014/main" id="{971FBAFC-FCEC-F584-670F-7479320BCA92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6" name="Oval 119">
                <a:extLst>
                  <a:ext uri="{FF2B5EF4-FFF2-40B4-BE49-F238E27FC236}">
                    <a16:creationId xmlns:a16="http://schemas.microsoft.com/office/drawing/2014/main" id="{2A46C426-B302-D2D7-CF47-FBE8982E8164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06" name="Group 12" descr=" 13">
              <a:extLst>
                <a:ext uri="{FF2B5EF4-FFF2-40B4-BE49-F238E27FC236}">
                  <a16:creationId xmlns:a16="http://schemas.microsoft.com/office/drawing/2014/main" id="{D23A79A0-7B4B-E3ED-BFCB-4416A38EE19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3EBA751-0E37-E316-D2EF-BCB99098AB3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8" name="Oval 113">
                <a:extLst>
                  <a:ext uri="{FF2B5EF4-FFF2-40B4-BE49-F238E27FC236}">
                    <a16:creationId xmlns:a16="http://schemas.microsoft.com/office/drawing/2014/main" id="{7C91284D-F3E6-8717-8944-2DE3F6907A0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09" name="Oval 115">
                <a:extLst>
                  <a:ext uri="{FF2B5EF4-FFF2-40B4-BE49-F238E27FC236}">
                    <a16:creationId xmlns:a16="http://schemas.microsoft.com/office/drawing/2014/main" id="{C0A38A7E-1234-B7FF-15CC-740B361F0403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0" name="Oval 117">
                <a:extLst>
                  <a:ext uri="{FF2B5EF4-FFF2-40B4-BE49-F238E27FC236}">
                    <a16:creationId xmlns:a16="http://schemas.microsoft.com/office/drawing/2014/main" id="{AFD83F3C-3350-3C72-B328-6B87443D0B7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11" name="Oval 119">
                <a:extLst>
                  <a:ext uri="{FF2B5EF4-FFF2-40B4-BE49-F238E27FC236}">
                    <a16:creationId xmlns:a16="http://schemas.microsoft.com/office/drawing/2014/main" id="{DF5CB77C-D636-58E5-28E1-83B6EAC8FF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51085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51779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20964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90149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933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8518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783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7018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6203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2538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9457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51085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Oval 94">
            <a:extLst>
              <a:ext uri="{FF2B5EF4-FFF2-40B4-BE49-F238E27FC236}">
                <a16:creationId xmlns:a16="http://schemas.microsoft.com/office/drawing/2014/main" id="{D5116965-AF0C-1337-9DA8-56E473F97F58}"/>
              </a:ext>
            </a:extLst>
          </p:cNvPr>
          <p:cNvSpPr/>
          <p:nvPr/>
        </p:nvSpPr>
        <p:spPr>
          <a:xfrm>
            <a:off x="6351779" y="4153127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6" name="Oval 113">
            <a:extLst>
              <a:ext uri="{FF2B5EF4-FFF2-40B4-BE49-F238E27FC236}">
                <a16:creationId xmlns:a16="http://schemas.microsoft.com/office/drawing/2014/main" id="{AF4DE825-A01C-E1D7-31BC-7D99DF3E830B}"/>
              </a:ext>
            </a:extLst>
          </p:cNvPr>
          <p:cNvSpPr/>
          <p:nvPr/>
        </p:nvSpPr>
        <p:spPr>
          <a:xfrm>
            <a:off x="6720964" y="4153127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7" name="Oval 115">
            <a:extLst>
              <a:ext uri="{FF2B5EF4-FFF2-40B4-BE49-F238E27FC236}">
                <a16:creationId xmlns:a16="http://schemas.microsoft.com/office/drawing/2014/main" id="{20F038B6-984F-C512-285E-3837CB40C9E2}"/>
              </a:ext>
            </a:extLst>
          </p:cNvPr>
          <p:cNvSpPr/>
          <p:nvPr/>
        </p:nvSpPr>
        <p:spPr>
          <a:xfrm>
            <a:off x="7090149" y="4153127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8" name="Oval 117">
            <a:extLst>
              <a:ext uri="{FF2B5EF4-FFF2-40B4-BE49-F238E27FC236}">
                <a16:creationId xmlns:a16="http://schemas.microsoft.com/office/drawing/2014/main" id="{B7B30BCC-B92F-C9BC-D9EB-F7C2945553FF}"/>
              </a:ext>
            </a:extLst>
          </p:cNvPr>
          <p:cNvSpPr/>
          <p:nvPr/>
        </p:nvSpPr>
        <p:spPr>
          <a:xfrm>
            <a:off x="7459333" y="4153127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9" name="Oval 119">
            <a:extLst>
              <a:ext uri="{FF2B5EF4-FFF2-40B4-BE49-F238E27FC236}">
                <a16:creationId xmlns:a16="http://schemas.microsoft.com/office/drawing/2014/main" id="{68DCB79F-27DD-9F0E-8F7F-EABEF6D1D698}"/>
              </a:ext>
            </a:extLst>
          </p:cNvPr>
          <p:cNvSpPr/>
          <p:nvPr/>
        </p:nvSpPr>
        <p:spPr>
          <a:xfrm>
            <a:off x="7828519" y="4153127"/>
            <a:ext cx="369185" cy="369184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0EBC34F-E0E9-4885-83EB-8A853C452CD1}"/>
              </a:ext>
            </a:extLst>
          </p:cNvPr>
          <p:cNvSpPr/>
          <p:nvPr/>
        </p:nvSpPr>
        <p:spPr>
          <a:xfrm>
            <a:off x="8217833" y="4153131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1" name="Oval 113">
            <a:extLst>
              <a:ext uri="{FF2B5EF4-FFF2-40B4-BE49-F238E27FC236}">
                <a16:creationId xmlns:a16="http://schemas.microsoft.com/office/drawing/2014/main" id="{98C80447-76A4-7231-FCBD-03AB76A3CAF3}"/>
              </a:ext>
            </a:extLst>
          </p:cNvPr>
          <p:cNvSpPr/>
          <p:nvPr/>
        </p:nvSpPr>
        <p:spPr>
          <a:xfrm>
            <a:off x="8587018" y="4153131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2" name="Oval 115">
            <a:extLst>
              <a:ext uri="{FF2B5EF4-FFF2-40B4-BE49-F238E27FC236}">
                <a16:creationId xmlns:a16="http://schemas.microsoft.com/office/drawing/2014/main" id="{46D15A56-CB7B-B377-A242-92C89D8E3DA9}"/>
              </a:ext>
            </a:extLst>
          </p:cNvPr>
          <p:cNvSpPr/>
          <p:nvPr/>
        </p:nvSpPr>
        <p:spPr>
          <a:xfrm>
            <a:off x="8956203" y="415313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3" name="Oval 117">
            <a:extLst>
              <a:ext uri="{FF2B5EF4-FFF2-40B4-BE49-F238E27FC236}">
                <a16:creationId xmlns:a16="http://schemas.microsoft.com/office/drawing/2014/main" id="{10B2030A-C391-D9EC-3E47-499434065D75}"/>
              </a:ext>
            </a:extLst>
          </p:cNvPr>
          <p:cNvSpPr/>
          <p:nvPr/>
        </p:nvSpPr>
        <p:spPr>
          <a:xfrm>
            <a:off x="9325387" y="4153130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Oval 119">
            <a:extLst>
              <a:ext uri="{FF2B5EF4-FFF2-40B4-BE49-F238E27FC236}">
                <a16:creationId xmlns:a16="http://schemas.microsoft.com/office/drawing/2014/main" id="{2AB91D65-D51A-F415-D238-A294CA5A059C}"/>
              </a:ext>
            </a:extLst>
          </p:cNvPr>
          <p:cNvSpPr/>
          <p:nvPr/>
        </p:nvSpPr>
        <p:spPr>
          <a:xfrm>
            <a:off x="9694573" y="4153131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51085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51779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20964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90149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933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8518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783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7018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6203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2538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9457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5946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5946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A0832E9-7184-184B-E2F8-F99487602BBD}"/>
              </a:ext>
            </a:extLst>
          </p:cNvPr>
          <p:cNvGrpSpPr/>
          <p:nvPr/>
        </p:nvGrpSpPr>
        <p:grpSpPr>
          <a:xfrm>
            <a:off x="6045946" y="3326963"/>
            <a:ext cx="4410280" cy="369185"/>
            <a:chOff x="6801850" y="4347127"/>
            <a:chExt cx="4410280" cy="369185"/>
          </a:xfrm>
        </p:grpSpPr>
        <p:grpSp>
          <p:nvGrpSpPr>
            <p:cNvPr id="27" name="Group 163">
              <a:extLst>
                <a:ext uri="{FF2B5EF4-FFF2-40B4-BE49-F238E27FC236}">
                  <a16:creationId xmlns:a16="http://schemas.microsoft.com/office/drawing/2014/main" id="{BE7C7D6B-BB52-4AC6-966E-73796E8ADE3E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40" name="Straight Connector 189">
                <a:extLst>
                  <a:ext uri="{FF2B5EF4-FFF2-40B4-BE49-F238E27FC236}">
                    <a16:creationId xmlns:a16="http://schemas.microsoft.com/office/drawing/2014/main" id="{BD27BBFB-FA1B-0D62-2F6F-14EB90D7CED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191">
                <a:extLst>
                  <a:ext uri="{FF2B5EF4-FFF2-40B4-BE49-F238E27FC236}">
                    <a16:creationId xmlns:a16="http://schemas.microsoft.com/office/drawing/2014/main" id="{C73F3C3F-F280-85E7-04C2-79AC0BBCBD9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2" descr=" 13">
              <a:extLst>
                <a:ext uri="{FF2B5EF4-FFF2-40B4-BE49-F238E27FC236}">
                  <a16:creationId xmlns:a16="http://schemas.microsoft.com/office/drawing/2014/main" id="{D81E56BF-E7E1-5D43-B464-C19C1EA3FB29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1EAE714C-05D5-327F-0BAB-0F53D881583C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6" name="Oval 113">
                <a:extLst>
                  <a:ext uri="{FF2B5EF4-FFF2-40B4-BE49-F238E27FC236}">
                    <a16:creationId xmlns:a16="http://schemas.microsoft.com/office/drawing/2014/main" id="{B3EC9503-2D79-AD75-6523-94546ECE9666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7" name="Oval 115">
                <a:extLst>
                  <a:ext uri="{FF2B5EF4-FFF2-40B4-BE49-F238E27FC236}">
                    <a16:creationId xmlns:a16="http://schemas.microsoft.com/office/drawing/2014/main" id="{B7BF9A42-6E56-EA37-4A1B-A83F74DE7D8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8" name="Oval 117">
                <a:extLst>
                  <a:ext uri="{FF2B5EF4-FFF2-40B4-BE49-F238E27FC236}">
                    <a16:creationId xmlns:a16="http://schemas.microsoft.com/office/drawing/2014/main" id="{5FD8E68F-B8C9-B61B-51D0-78DBD10B1E25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9" name="Oval 119">
                <a:extLst>
                  <a:ext uri="{FF2B5EF4-FFF2-40B4-BE49-F238E27FC236}">
                    <a16:creationId xmlns:a16="http://schemas.microsoft.com/office/drawing/2014/main" id="{B8B064EE-77EE-FC4C-82AD-AE2F9935DE6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9" name="Group 12" descr=" 13">
              <a:extLst>
                <a:ext uri="{FF2B5EF4-FFF2-40B4-BE49-F238E27FC236}">
                  <a16:creationId xmlns:a16="http://schemas.microsoft.com/office/drawing/2014/main" id="{3073099E-E00C-6EA9-B769-E605BD40E18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DE15C8BA-9BB9-D48F-34AC-A16D0F05E6E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" name="Oval 113">
                <a:extLst>
                  <a:ext uri="{FF2B5EF4-FFF2-40B4-BE49-F238E27FC236}">
                    <a16:creationId xmlns:a16="http://schemas.microsoft.com/office/drawing/2014/main" id="{DC197599-C4AE-F280-11D1-89530DF99A7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" name="Oval 115">
                <a:extLst>
                  <a:ext uri="{FF2B5EF4-FFF2-40B4-BE49-F238E27FC236}">
                    <a16:creationId xmlns:a16="http://schemas.microsoft.com/office/drawing/2014/main" id="{9DF90D4D-CF66-7528-78AC-DCCBD1D509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3" name="Oval 117">
                <a:extLst>
                  <a:ext uri="{FF2B5EF4-FFF2-40B4-BE49-F238E27FC236}">
                    <a16:creationId xmlns:a16="http://schemas.microsoft.com/office/drawing/2014/main" id="{6345B174-D59F-67D6-74A0-B65C36EAAD8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4" name="Oval 119">
                <a:extLst>
                  <a:ext uri="{FF2B5EF4-FFF2-40B4-BE49-F238E27FC236}">
                    <a16:creationId xmlns:a16="http://schemas.microsoft.com/office/drawing/2014/main" id="{30B8BDD2-79C3-D3CD-C579-18EE3FE5DED3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210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7574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8671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9616CC00-4334-972A-A6CE-7C3155A30E56}"/>
              </a:ext>
            </a:extLst>
          </p:cNvPr>
          <p:cNvSpPr/>
          <p:nvPr/>
        </p:nvSpPr>
        <p:spPr>
          <a:xfrm>
            <a:off x="10547085" y="4185129"/>
            <a:ext cx="1209933" cy="324681"/>
          </a:xfrm>
          <a:prstGeom prst="rect">
            <a:avLst/>
          </a:prstGeom>
          <a:solidFill>
            <a:srgbClr val="FF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79F2D7A6-ACD9-84AA-29E8-456AA0812190}"/>
              </a:ext>
            </a:extLst>
          </p:cNvPr>
          <p:cNvSpPr/>
          <p:nvPr/>
        </p:nvSpPr>
        <p:spPr>
          <a:xfrm>
            <a:off x="6351779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3" name="Oval 113">
            <a:extLst>
              <a:ext uri="{FF2B5EF4-FFF2-40B4-BE49-F238E27FC236}">
                <a16:creationId xmlns:a16="http://schemas.microsoft.com/office/drawing/2014/main" id="{4B73F031-EA6A-8288-F5A9-480715B9BF48}"/>
              </a:ext>
            </a:extLst>
          </p:cNvPr>
          <p:cNvSpPr/>
          <p:nvPr/>
        </p:nvSpPr>
        <p:spPr>
          <a:xfrm>
            <a:off x="6720964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4" name="Oval 115">
            <a:extLst>
              <a:ext uri="{FF2B5EF4-FFF2-40B4-BE49-F238E27FC236}">
                <a16:creationId xmlns:a16="http://schemas.microsoft.com/office/drawing/2014/main" id="{ED93AF21-7A1A-350D-CA8B-EA263E427965}"/>
              </a:ext>
            </a:extLst>
          </p:cNvPr>
          <p:cNvSpPr/>
          <p:nvPr/>
        </p:nvSpPr>
        <p:spPr>
          <a:xfrm>
            <a:off x="7090149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5" name="Oval 117">
            <a:extLst>
              <a:ext uri="{FF2B5EF4-FFF2-40B4-BE49-F238E27FC236}">
                <a16:creationId xmlns:a16="http://schemas.microsoft.com/office/drawing/2014/main" id="{C25BD9C8-7A21-4FAB-886A-B46BC0C5696F}"/>
              </a:ext>
            </a:extLst>
          </p:cNvPr>
          <p:cNvSpPr/>
          <p:nvPr/>
        </p:nvSpPr>
        <p:spPr>
          <a:xfrm>
            <a:off x="7459333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6" name="Oval 119">
            <a:extLst>
              <a:ext uri="{FF2B5EF4-FFF2-40B4-BE49-F238E27FC236}">
                <a16:creationId xmlns:a16="http://schemas.microsoft.com/office/drawing/2014/main" id="{C31BF3C9-D4EB-2196-F66A-B9BE134C0D4F}"/>
              </a:ext>
            </a:extLst>
          </p:cNvPr>
          <p:cNvSpPr/>
          <p:nvPr/>
        </p:nvSpPr>
        <p:spPr>
          <a:xfrm>
            <a:off x="7828518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D6F7214B-99F4-06DD-EB67-FBEE7A2C042F}"/>
              </a:ext>
            </a:extLst>
          </p:cNvPr>
          <p:cNvSpPr/>
          <p:nvPr/>
        </p:nvSpPr>
        <p:spPr>
          <a:xfrm>
            <a:off x="8217833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7" name="Oval 113">
            <a:extLst>
              <a:ext uri="{FF2B5EF4-FFF2-40B4-BE49-F238E27FC236}">
                <a16:creationId xmlns:a16="http://schemas.microsoft.com/office/drawing/2014/main" id="{DA5A5A21-708B-AF9D-1F7E-18F5462EECFC}"/>
              </a:ext>
            </a:extLst>
          </p:cNvPr>
          <p:cNvSpPr/>
          <p:nvPr/>
        </p:nvSpPr>
        <p:spPr>
          <a:xfrm>
            <a:off x="8587018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8" name="Oval 115">
            <a:extLst>
              <a:ext uri="{FF2B5EF4-FFF2-40B4-BE49-F238E27FC236}">
                <a16:creationId xmlns:a16="http://schemas.microsoft.com/office/drawing/2014/main" id="{7E9123F3-680F-0A5A-00B8-0D470278C56C}"/>
              </a:ext>
            </a:extLst>
          </p:cNvPr>
          <p:cNvSpPr/>
          <p:nvPr/>
        </p:nvSpPr>
        <p:spPr>
          <a:xfrm>
            <a:off x="8956203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39" name="Oval 117">
            <a:extLst>
              <a:ext uri="{FF2B5EF4-FFF2-40B4-BE49-F238E27FC236}">
                <a16:creationId xmlns:a16="http://schemas.microsoft.com/office/drawing/2014/main" id="{A7F2844D-9814-79A0-AF8E-48ADE50724C8}"/>
              </a:ext>
            </a:extLst>
          </p:cNvPr>
          <p:cNvSpPr/>
          <p:nvPr/>
        </p:nvSpPr>
        <p:spPr>
          <a:xfrm>
            <a:off x="9325387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40" name="Oval 119">
            <a:extLst>
              <a:ext uri="{FF2B5EF4-FFF2-40B4-BE49-F238E27FC236}">
                <a16:creationId xmlns:a16="http://schemas.microsoft.com/office/drawing/2014/main" id="{D2389A4F-EF78-CDDC-81CC-7368046DD12B}"/>
              </a:ext>
            </a:extLst>
          </p:cNvPr>
          <p:cNvSpPr/>
          <p:nvPr/>
        </p:nvSpPr>
        <p:spPr>
          <a:xfrm>
            <a:off x="9694572" y="4992605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D8B32-B080-4E88-7494-9ADE13351720}"/>
              </a:ext>
            </a:extLst>
          </p:cNvPr>
          <p:cNvSpPr txBox="1"/>
          <p:nvPr/>
        </p:nvSpPr>
        <p:spPr>
          <a:xfrm>
            <a:off x="362467" y="934536"/>
            <a:ext cx="624435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Google’s Half-Double Attack: Exploits Mitigative Refresh*</a:t>
            </a:r>
          </a:p>
        </p:txBody>
      </p:sp>
      <p:pic>
        <p:nvPicPr>
          <p:cNvPr id="23" name="Picture 22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489C8D90-7B51-D68E-9D72-6B5F730F9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213" y="2056073"/>
            <a:ext cx="5237890" cy="101217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738D8C85-DDA9-6B1F-7AE0-6408041CD47B}"/>
              </a:ext>
            </a:extLst>
          </p:cNvPr>
          <p:cNvSpPr/>
          <p:nvPr/>
        </p:nvSpPr>
        <p:spPr>
          <a:xfrm>
            <a:off x="10542265" y="3768388"/>
            <a:ext cx="1204404" cy="324681"/>
          </a:xfrm>
          <a:prstGeom prst="rect">
            <a:avLst/>
          </a:prstGeom>
          <a:solidFill>
            <a:srgbClr val="FFD96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7F86459-3648-5D66-B64C-ED0B060BA091}"/>
              </a:ext>
            </a:extLst>
          </p:cNvPr>
          <p:cNvSpPr/>
          <p:nvPr/>
        </p:nvSpPr>
        <p:spPr>
          <a:xfrm>
            <a:off x="10547085" y="4595249"/>
            <a:ext cx="1204404" cy="324681"/>
          </a:xfrm>
          <a:prstGeom prst="rect">
            <a:avLst/>
          </a:prstGeom>
          <a:solidFill>
            <a:srgbClr val="FFD966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EF8385D-612D-540D-4DD5-85C92EBB1F88}"/>
              </a:ext>
            </a:extLst>
          </p:cNvPr>
          <p:cNvSpPr/>
          <p:nvPr/>
        </p:nvSpPr>
        <p:spPr>
          <a:xfrm>
            <a:off x="10547085" y="3763686"/>
            <a:ext cx="1306062" cy="324681"/>
          </a:xfrm>
          <a:prstGeom prst="rect">
            <a:avLst/>
          </a:prstGeom>
          <a:solidFill>
            <a:srgbClr val="FF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9A4308E-A859-0E0B-5F3D-375590F71B98}"/>
              </a:ext>
            </a:extLst>
          </p:cNvPr>
          <p:cNvSpPr/>
          <p:nvPr/>
        </p:nvSpPr>
        <p:spPr>
          <a:xfrm>
            <a:off x="10553330" y="4594453"/>
            <a:ext cx="1306062" cy="324681"/>
          </a:xfrm>
          <a:prstGeom prst="rect">
            <a:avLst/>
          </a:prstGeom>
          <a:solidFill>
            <a:srgbClr val="FF000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5" name="Multiplication Sign 184">
            <a:extLst>
              <a:ext uri="{FF2B5EF4-FFF2-40B4-BE49-F238E27FC236}">
                <a16:creationId xmlns:a16="http://schemas.microsoft.com/office/drawing/2014/main" id="{1311A697-0202-074B-DB02-BE1605AB3E4D}"/>
              </a:ext>
            </a:extLst>
          </p:cNvPr>
          <p:cNvSpPr/>
          <p:nvPr/>
        </p:nvSpPr>
        <p:spPr>
          <a:xfrm>
            <a:off x="7056923" y="4955717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6" name="Multiplication Sign 185">
            <a:extLst>
              <a:ext uri="{FF2B5EF4-FFF2-40B4-BE49-F238E27FC236}">
                <a16:creationId xmlns:a16="http://schemas.microsoft.com/office/drawing/2014/main" id="{32C3420F-84EB-BDF9-E0DC-74E031616A2D}"/>
              </a:ext>
            </a:extLst>
          </p:cNvPr>
          <p:cNvSpPr/>
          <p:nvPr/>
        </p:nvSpPr>
        <p:spPr>
          <a:xfrm>
            <a:off x="8181830" y="4950846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8FEE47-0497-88F8-7887-573E6A3A7FDE}"/>
              </a:ext>
            </a:extLst>
          </p:cNvPr>
          <p:cNvSpPr/>
          <p:nvPr/>
        </p:nvSpPr>
        <p:spPr>
          <a:xfrm>
            <a:off x="6351779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7" name="Oval 113">
            <a:extLst>
              <a:ext uri="{FF2B5EF4-FFF2-40B4-BE49-F238E27FC236}">
                <a16:creationId xmlns:a16="http://schemas.microsoft.com/office/drawing/2014/main" id="{1456BB4E-13DF-3EE8-6857-67E0ED3AD71A}"/>
              </a:ext>
            </a:extLst>
          </p:cNvPr>
          <p:cNvSpPr/>
          <p:nvPr/>
        </p:nvSpPr>
        <p:spPr>
          <a:xfrm>
            <a:off x="6720964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8" name="Oval 115">
            <a:extLst>
              <a:ext uri="{FF2B5EF4-FFF2-40B4-BE49-F238E27FC236}">
                <a16:creationId xmlns:a16="http://schemas.microsoft.com/office/drawing/2014/main" id="{CFAD8E70-D31D-F9C5-B656-D664BD21C9A9}"/>
              </a:ext>
            </a:extLst>
          </p:cNvPr>
          <p:cNvSpPr/>
          <p:nvPr/>
        </p:nvSpPr>
        <p:spPr>
          <a:xfrm>
            <a:off x="7090149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9" name="Oval 117">
            <a:extLst>
              <a:ext uri="{FF2B5EF4-FFF2-40B4-BE49-F238E27FC236}">
                <a16:creationId xmlns:a16="http://schemas.microsoft.com/office/drawing/2014/main" id="{28EEBA0B-909A-C727-BBA0-43E28497E6AF}"/>
              </a:ext>
            </a:extLst>
          </p:cNvPr>
          <p:cNvSpPr/>
          <p:nvPr/>
        </p:nvSpPr>
        <p:spPr>
          <a:xfrm>
            <a:off x="7459333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0" name="Oval 119">
            <a:extLst>
              <a:ext uri="{FF2B5EF4-FFF2-40B4-BE49-F238E27FC236}">
                <a16:creationId xmlns:a16="http://schemas.microsoft.com/office/drawing/2014/main" id="{296C9031-2149-109B-20E0-A8443C1474AA}"/>
              </a:ext>
            </a:extLst>
          </p:cNvPr>
          <p:cNvSpPr/>
          <p:nvPr/>
        </p:nvSpPr>
        <p:spPr>
          <a:xfrm>
            <a:off x="7828518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230A030-E5FE-27C9-93C5-17ACA99CF969}"/>
              </a:ext>
            </a:extLst>
          </p:cNvPr>
          <p:cNvSpPr/>
          <p:nvPr/>
        </p:nvSpPr>
        <p:spPr>
          <a:xfrm>
            <a:off x="8217833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2" name="Oval 113">
            <a:extLst>
              <a:ext uri="{FF2B5EF4-FFF2-40B4-BE49-F238E27FC236}">
                <a16:creationId xmlns:a16="http://schemas.microsoft.com/office/drawing/2014/main" id="{7E6FD090-1C53-D8FD-C527-36B2F4CBFE4C}"/>
              </a:ext>
            </a:extLst>
          </p:cNvPr>
          <p:cNvSpPr/>
          <p:nvPr/>
        </p:nvSpPr>
        <p:spPr>
          <a:xfrm>
            <a:off x="8587018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3" name="Oval 115">
            <a:extLst>
              <a:ext uri="{FF2B5EF4-FFF2-40B4-BE49-F238E27FC236}">
                <a16:creationId xmlns:a16="http://schemas.microsoft.com/office/drawing/2014/main" id="{52AD1D67-0372-3B2A-B42B-F60F6D7CFE1B}"/>
              </a:ext>
            </a:extLst>
          </p:cNvPr>
          <p:cNvSpPr/>
          <p:nvPr/>
        </p:nvSpPr>
        <p:spPr>
          <a:xfrm>
            <a:off x="8956203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4" name="Oval 117">
            <a:extLst>
              <a:ext uri="{FF2B5EF4-FFF2-40B4-BE49-F238E27FC236}">
                <a16:creationId xmlns:a16="http://schemas.microsoft.com/office/drawing/2014/main" id="{E01A6B3C-7B17-C933-F26D-0C3BDA757AFE}"/>
              </a:ext>
            </a:extLst>
          </p:cNvPr>
          <p:cNvSpPr/>
          <p:nvPr/>
        </p:nvSpPr>
        <p:spPr>
          <a:xfrm>
            <a:off x="9325387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5" name="Oval 119">
            <a:extLst>
              <a:ext uri="{FF2B5EF4-FFF2-40B4-BE49-F238E27FC236}">
                <a16:creationId xmlns:a16="http://schemas.microsoft.com/office/drawing/2014/main" id="{F294BA52-C190-BD94-3C81-500DD4C4F656}"/>
              </a:ext>
            </a:extLst>
          </p:cNvPr>
          <p:cNvSpPr/>
          <p:nvPr/>
        </p:nvSpPr>
        <p:spPr>
          <a:xfrm>
            <a:off x="9694572" y="332486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3" name="Multiplication Sign 182">
            <a:extLst>
              <a:ext uri="{FF2B5EF4-FFF2-40B4-BE49-F238E27FC236}">
                <a16:creationId xmlns:a16="http://schemas.microsoft.com/office/drawing/2014/main" id="{B39CEA01-10A2-DD7E-9D89-2CFDAA7CFA17}"/>
              </a:ext>
            </a:extLst>
          </p:cNvPr>
          <p:cNvSpPr/>
          <p:nvPr/>
        </p:nvSpPr>
        <p:spPr>
          <a:xfrm>
            <a:off x="7796760" y="3286998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4" name="Multiplication Sign 183">
            <a:extLst>
              <a:ext uri="{FF2B5EF4-FFF2-40B4-BE49-F238E27FC236}">
                <a16:creationId xmlns:a16="http://schemas.microsoft.com/office/drawing/2014/main" id="{3E3EE6E2-3F84-EEC2-48B3-6544D88529D2}"/>
              </a:ext>
            </a:extLst>
          </p:cNvPr>
          <p:cNvSpPr/>
          <p:nvPr/>
        </p:nvSpPr>
        <p:spPr>
          <a:xfrm>
            <a:off x="8916471" y="3286998"/>
            <a:ext cx="442960" cy="44296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6C3AC9-8579-64F5-4E69-31BEEEA7327F}"/>
              </a:ext>
            </a:extLst>
          </p:cNvPr>
          <p:cNvSpPr txBox="1"/>
          <p:nvPr/>
        </p:nvSpPr>
        <p:spPr>
          <a:xfrm>
            <a:off x="6472086" y="6419353"/>
            <a:ext cx="353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Helvetica Neue" panose="02000503000000020004"/>
                <a:cs typeface="Helvetica" panose="020B0604020202020204" pitchFamily="34" charset="0"/>
              </a:rPr>
              <a:t>Source*: 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 Neue" panose="02000503000000020004"/>
                <a:cs typeface="Helvetica" panose="020B0604020202020204" pitchFamily="34" charset="0"/>
              </a:rPr>
              <a:t>Half-Double</a:t>
            </a:r>
            <a:r>
              <a:rPr lang="en-US" sz="1200" dirty="0">
                <a:solidFill>
                  <a:srgbClr val="333333"/>
                </a:solidFill>
                <a:latin typeface="Helvetica Neue" panose="02000503000000020004"/>
                <a:cs typeface="Helvetica" panose="020B0604020202020204" pitchFamily="34" charset="0"/>
              </a:rPr>
              <a:t> </a:t>
            </a:r>
            <a:r>
              <a:rPr lang="en-US" sz="1200" i="0" dirty="0">
                <a:solidFill>
                  <a:srgbClr val="333333"/>
                </a:solidFill>
                <a:effectLst/>
                <a:latin typeface="Helvetica Neue" panose="02000503000000020004"/>
                <a:cs typeface="Helvetica" panose="020B0604020202020204" pitchFamily="34" charset="0"/>
              </a:rPr>
              <a:t>[USENIX SECURITY’2022]</a:t>
            </a:r>
          </a:p>
          <a:p>
            <a:endParaRPr lang="en-US" sz="1200" b="1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7908054-3B4D-E7A4-C503-E58EE4A26722}"/>
              </a:ext>
            </a:extLst>
          </p:cNvPr>
          <p:cNvSpPr txBox="1"/>
          <p:nvPr/>
        </p:nvSpPr>
        <p:spPr>
          <a:xfrm>
            <a:off x="2438557" y="4993488"/>
            <a:ext cx="3165604" cy="61555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Helvetica Neue" panose="02000503000000020004"/>
                <a:cs typeface="Helvetica" panose="020B0604020202020204" pitchFamily="34" charset="0"/>
              </a:rPr>
              <a:t>Distance-of-2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7321D7F2-9677-4177-530C-551B9815753B}"/>
              </a:ext>
            </a:extLst>
          </p:cNvPr>
          <p:cNvSpPr txBox="1"/>
          <p:nvPr/>
        </p:nvSpPr>
        <p:spPr>
          <a:xfrm>
            <a:off x="2439362" y="3113666"/>
            <a:ext cx="3154863" cy="615553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chemeClr val="bg1"/>
                </a:solidFill>
                <a:latin typeface="Helvetica Neue" panose="02000503000000020004"/>
                <a:cs typeface="Helvetica" panose="020B0604020202020204" pitchFamily="34" charset="0"/>
              </a:rPr>
              <a:t>Distance-of-2</a:t>
            </a:r>
          </a:p>
        </p:txBody>
      </p: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A2D2001-A239-5632-1725-DB031BDC4E0E}"/>
              </a:ext>
            </a:extLst>
          </p:cNvPr>
          <p:cNvSpPr/>
          <p:nvPr/>
        </p:nvSpPr>
        <p:spPr>
          <a:xfrm>
            <a:off x="5600626" y="3305648"/>
            <a:ext cx="739814" cy="4159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Arrow: Right 208">
            <a:extLst>
              <a:ext uri="{FF2B5EF4-FFF2-40B4-BE49-F238E27FC236}">
                <a16:creationId xmlns:a16="http://schemas.microsoft.com/office/drawing/2014/main" id="{17858BBF-8448-68EB-1D8D-699B499ED785}"/>
              </a:ext>
            </a:extLst>
          </p:cNvPr>
          <p:cNvSpPr/>
          <p:nvPr/>
        </p:nvSpPr>
        <p:spPr>
          <a:xfrm>
            <a:off x="5600626" y="4998202"/>
            <a:ext cx="739814" cy="4159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8AEB518-E8A4-8796-0A4F-653A7DC7D571}"/>
              </a:ext>
            </a:extLst>
          </p:cNvPr>
          <p:cNvSpPr txBox="1"/>
          <p:nvPr/>
        </p:nvSpPr>
        <p:spPr>
          <a:xfrm>
            <a:off x="11213" y="5914793"/>
            <a:ext cx="58672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B050"/>
                </a:solidFill>
                <a:latin typeface="Helvetica Neue" panose="02000503000000020004"/>
              </a:rPr>
              <a:t>Mitigation </a:t>
            </a:r>
            <a:r>
              <a:rPr lang="en-US" sz="3400" dirty="0">
                <a:latin typeface="Helvetica Neue" panose="02000503000000020004"/>
                <a:sym typeface="Wingdings" panose="05000000000000000000" pitchFamily="2" charset="2"/>
              </a:rPr>
              <a:t> </a:t>
            </a:r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sym typeface="Wingdings" panose="05000000000000000000" pitchFamily="2" charset="2"/>
              </a:rPr>
              <a:t>Break Defense</a:t>
            </a:r>
            <a:endParaRPr lang="en-US" sz="3400" dirty="0">
              <a:solidFill>
                <a:srgbClr val="FF0000"/>
              </a:solidFill>
              <a:latin typeface="Helvetica Neue" panose="02000503000000020004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78B37CF-52C7-4802-99C7-01BCEC04A5A0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4549F717-D5D7-9F0E-D1D0-4CE443A577D4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5258FB8-00B0-79A7-1720-5F3B183B26C4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48796922-2819-4E33-654B-251C71AED4EA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AA1FDC3-9C6E-FB74-A159-AACF11F751B3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9442056F-85D2-F736-5822-9D10B7D75EDB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83C84CA-FD56-1E3D-CF08-8151E8B49D60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2F7CA43-CCC9-9CFE-4713-54FDE2BD0CD5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47F985F3-885E-4EB6-043B-9B621C76B094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73E22FB8-FF7D-6FCD-CA2E-2FCF7F76554C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14C46DD5-CCCB-210B-CA98-FA37D88F5FBF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D9DAA392-F8AF-F5B5-E700-63972923E12F}"/>
              </a:ext>
            </a:extLst>
          </p:cNvPr>
          <p:cNvSpPr txBox="1"/>
          <p:nvPr/>
        </p:nvSpPr>
        <p:spPr>
          <a:xfrm>
            <a:off x="3376125" y="3615902"/>
            <a:ext cx="224878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B05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</a:t>
            </a:r>
          </a:p>
        </p:txBody>
      </p:sp>
      <p:sp>
        <p:nvSpPr>
          <p:cNvPr id="255" name="Arrow: Right 254">
            <a:extLst>
              <a:ext uri="{FF2B5EF4-FFF2-40B4-BE49-F238E27FC236}">
                <a16:creationId xmlns:a16="http://schemas.microsoft.com/office/drawing/2014/main" id="{714DE237-7788-93C1-B3BC-80376C0F9F66}"/>
              </a:ext>
            </a:extLst>
          </p:cNvPr>
          <p:cNvSpPr/>
          <p:nvPr/>
        </p:nvSpPr>
        <p:spPr>
          <a:xfrm>
            <a:off x="5653886" y="4599147"/>
            <a:ext cx="675140" cy="3302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56" name="Arrow: Right 255">
            <a:extLst>
              <a:ext uri="{FF2B5EF4-FFF2-40B4-BE49-F238E27FC236}">
                <a16:creationId xmlns:a16="http://schemas.microsoft.com/office/drawing/2014/main" id="{C99C4220-E2D2-10D4-EAD3-66432F85F99B}"/>
              </a:ext>
            </a:extLst>
          </p:cNvPr>
          <p:cNvSpPr/>
          <p:nvPr/>
        </p:nvSpPr>
        <p:spPr>
          <a:xfrm>
            <a:off x="5642152" y="4187743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B1B20602-8555-1306-6778-9A49BFC0733B}"/>
              </a:ext>
            </a:extLst>
          </p:cNvPr>
          <p:cNvSpPr txBox="1"/>
          <p:nvPr/>
        </p:nvSpPr>
        <p:spPr>
          <a:xfrm>
            <a:off x="3334376" y="4474271"/>
            <a:ext cx="23167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0B050"/>
                </a:solidFill>
                <a:latin typeface="Helvetica Neue" panose="02000503000000020004"/>
                <a:cs typeface="Helvetica" panose="020B0604020202020204" pitchFamily="34" charset="0"/>
              </a:rPr>
              <a:t>REFRESH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9795E86-B6E6-5A98-DC6A-DA9D064065D0}"/>
              </a:ext>
            </a:extLst>
          </p:cNvPr>
          <p:cNvSpPr txBox="1"/>
          <p:nvPr/>
        </p:nvSpPr>
        <p:spPr>
          <a:xfrm>
            <a:off x="3373937" y="4024322"/>
            <a:ext cx="222865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ACTIVATE</a:t>
            </a:r>
          </a:p>
        </p:txBody>
      </p:sp>
      <p:sp>
        <p:nvSpPr>
          <p:cNvPr id="259" name="Arrow: Right 258">
            <a:extLst>
              <a:ext uri="{FF2B5EF4-FFF2-40B4-BE49-F238E27FC236}">
                <a16:creationId xmlns:a16="http://schemas.microsoft.com/office/drawing/2014/main" id="{DD33FA66-3F90-D674-D234-A4C6DAF73426}"/>
              </a:ext>
            </a:extLst>
          </p:cNvPr>
          <p:cNvSpPr/>
          <p:nvPr/>
        </p:nvSpPr>
        <p:spPr>
          <a:xfrm>
            <a:off x="5659214" y="3761132"/>
            <a:ext cx="675140" cy="33024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latin typeface="Helvetica Neue" panose="02000503000000020004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0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1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2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1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1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0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1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1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8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1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1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6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1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0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1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"/>
                            </p:stCondLst>
                            <p:childTnLst>
                              <p:par>
                                <p:cTn id="67" presetID="22" presetClass="entr" presetSubtype="8" repeatCount="1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1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repeatCount="7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3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3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15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8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7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2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66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7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69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0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1" dur="7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73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4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5" dur="7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78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9" dur="7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81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2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7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85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6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7" dur="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0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7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93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4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5" dur="7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8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7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2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7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6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7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0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7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7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4" dur="7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7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8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7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7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6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7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0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7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4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7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7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8" dur="7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7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7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2" dur="7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7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7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6" dur="7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7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7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0" dur="7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7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7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4" dur="7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70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7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8" dur="7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7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7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2" dur="7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7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7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6" dur="7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7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7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0" dur="7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7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7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4" dur="7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7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8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7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81" dur="7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82" dur="7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3" dur="7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85" dur="7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86" dur="7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7" dur="7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7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90" dur="7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1" dur="7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3" dur="7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94" dur="7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5" dur="7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297" dur="7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98" dur="7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9" dur="7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01" dur="7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02" dur="7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3" dur="7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05" dur="7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06" dur="7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7" dur="7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09" dur="7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10" dur="7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1" dur="7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13" dur="7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314" dur="7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5" dur="7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22" presetClass="entr" presetSubtype="8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8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22" presetClass="entr" presetSubtype="8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1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22" presetClass="entr" presetSubtype="8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22" presetClass="entr" presetSubtype="8" repeatCount="7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7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29" dur="7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0" dur="7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1" dur="7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33" dur="7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4" dur="7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5" dur="7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7" dur="70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8" presetID="3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9" dur="7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40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41" dur="7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2" dur="7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7" presetClass="emph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Clr clrSpc="rgb" dir="cw">
                                      <p:cBhvr>
                                        <p:cTn id="344" dur="7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5" dur="7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8" dur="6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22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6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ntr" presetSubtype="0" fill="hold" grpId="0" nodeType="withEffect">
                                  <p:stCondLst>
                                    <p:cond delay="775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2" grpId="0"/>
      <p:bldP spid="73" grpId="0" animBg="1"/>
      <p:bldP spid="74" grpId="0" animBg="1"/>
      <p:bldP spid="89" grpId="0" animBg="1"/>
      <p:bldP spid="182" grpId="0" animBg="1"/>
      <p:bldP spid="185" grpId="0" animBg="1"/>
      <p:bldP spid="186" grpId="0" animBg="1"/>
      <p:bldP spid="183" grpId="0" animBg="1"/>
      <p:bldP spid="184" grpId="0" animBg="1"/>
      <p:bldP spid="3" grpId="0"/>
      <p:bldP spid="199" grpId="0" animBg="1"/>
      <p:bldP spid="207" grpId="0" animBg="1"/>
      <p:bldP spid="208" grpId="0" animBg="1"/>
      <p:bldP spid="209" grpId="0" animBg="1"/>
      <p:bldP spid="200" grpId="0"/>
      <p:bldP spid="254" grpId="0"/>
      <p:bldP spid="254" grpId="1"/>
      <p:bldP spid="255" grpId="0" animBg="1"/>
      <p:bldP spid="255" grpId="1" animBg="1"/>
      <p:bldP spid="256" grpId="0" animBg="1"/>
      <p:bldP spid="256" grpId="1" animBg="1"/>
      <p:bldP spid="257" grpId="0"/>
      <p:bldP spid="257" grpId="1"/>
      <p:bldP spid="258" grpId="0"/>
      <p:bldP spid="258" grpId="1"/>
      <p:bldP spid="259" grpId="0" animBg="1"/>
      <p:bldP spid="25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240">
            <a:extLst>
              <a:ext uri="{FF2B5EF4-FFF2-40B4-BE49-F238E27FC236}">
                <a16:creationId xmlns:a16="http://schemas.microsoft.com/office/drawing/2014/main" id="{D3EF9F70-6433-DD27-ED61-3B0A755F8D21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AC232B9-55A0-38DC-F18A-9FE8574FE950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8E82E38-1147-D267-03E5-6CF9A30C978F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D304E7E-A6A5-1F8F-BB2C-6F0015914E34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7E6CC444-C46F-6FB7-E264-C1D4E7A67134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35DB67B4-BDB6-5EFC-E5AE-5ED6533AF0E5}"/>
              </a:ext>
            </a:extLst>
          </p:cNvPr>
          <p:cNvSpPr/>
          <p:nvPr/>
        </p:nvSpPr>
        <p:spPr>
          <a:xfrm>
            <a:off x="10545111" y="5847042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7814"/>
            <a:ext cx="12192000" cy="711321"/>
          </a:xfrm>
        </p:spPr>
        <p:txBody>
          <a:bodyPr>
            <a:noAutofit/>
          </a:bodyPr>
          <a:lstStyle/>
          <a:p>
            <a:r>
              <a:rPr lang="en-US" b="0" dirty="0">
                <a:solidFill>
                  <a:srgbClr val="00B050"/>
                </a:solidFill>
              </a:rPr>
              <a:t>Randomized Row-Swap </a:t>
            </a:r>
            <a:r>
              <a:rPr lang="en-US" b="0" dirty="0"/>
              <a:t>[ASPLOS’22]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4" name="Arrow: Right 213">
            <a:extLst>
              <a:ext uri="{FF2B5EF4-FFF2-40B4-BE49-F238E27FC236}">
                <a16:creationId xmlns:a16="http://schemas.microsoft.com/office/drawing/2014/main" id="{E53711E2-BCFC-430C-01EA-7F38165CA550}"/>
              </a:ext>
            </a:extLst>
          </p:cNvPr>
          <p:cNvSpPr/>
          <p:nvPr/>
        </p:nvSpPr>
        <p:spPr>
          <a:xfrm>
            <a:off x="5636305" y="4187743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4167025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304" name="Arrow: Right 303">
            <a:extLst>
              <a:ext uri="{FF2B5EF4-FFF2-40B4-BE49-F238E27FC236}">
                <a16:creationId xmlns:a16="http://schemas.microsoft.com/office/drawing/2014/main" id="{8DAFFBF1-59AE-7AC8-8C53-2224C3F734D4}"/>
              </a:ext>
            </a:extLst>
          </p:cNvPr>
          <p:cNvSpPr/>
          <p:nvPr/>
        </p:nvSpPr>
        <p:spPr>
          <a:xfrm>
            <a:off x="5636305" y="5853542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5932" y="2499678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C667071-B062-5BC0-63C1-AB993151E918}"/>
              </a:ext>
            </a:extLst>
          </p:cNvPr>
          <p:cNvSpPr/>
          <p:nvPr/>
        </p:nvSpPr>
        <p:spPr>
          <a:xfrm>
            <a:off x="10556357" y="4187035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C95F403-FCE6-37D7-5D51-945D0158997B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1A19A5B-EA03-F4DF-1DCE-223D6623F22D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59C34F-263A-D05B-093C-00591D8C682B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421E133-BFB4-E418-1D8D-B887D2E29956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60B8155-C834-5A31-150D-692ECC5DA519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30C71FAA-7CD5-1672-D23E-53081A5EB052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D499625E-36A6-AB42-289C-1C8D28268525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C0D5FD33-DBE7-3A30-9271-AA3673D5E808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76A2080-A921-4013-EDB1-ABA728EA97BD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9AC5AA5-03B4-9AEB-69CF-0FFDFD3EEC17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AA074EB5-EA5C-75BD-ADEE-9E09D9EA8DD2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25EA5A5-4447-1D99-ABB8-8A5FCDD8CED1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388DF5F-0D15-BB83-3D07-8A81E8C757F1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0D481CF9-578D-863A-9B59-8AA677C3FB65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EA7B4F0-FEE9-1054-CA5A-9DA9981BEF54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477D26F9-4447-4DFD-597C-D3DB55EBE7D8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F3D8A5B0-8021-FE31-038A-99F4DBCA9CCC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368FFEF-7FF2-9F3F-33BB-938FEE620B41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66125947-0B28-9799-0DA6-2F40DA4AE811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DC1FE079-15D0-738B-6DBF-6D60BBDB5938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62E8D9A7-8E02-B9E4-1F6B-34EB9F12EEC2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DEC4C61-3A7A-1508-9A1C-B9E299B32E88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91B5EFE-B6C9-8BDF-3216-19E5DB36BDC3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902379C-81AB-5D50-57C9-D48FD03FED1A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9A1F1E3-E666-968E-0F2E-A283DAC35A2C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B336099-AEB6-8CC4-1448-1305A7BF2573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3AA6B30-F846-BC03-2D4A-1E2B2CF37058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7CF2C97-1705-4A4F-3DA6-70C4836F27D9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062478B-A10B-EC1E-76C1-E4EA7672FD4C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9CC64F9-E16E-4AF5-8583-60C6DD745DE9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5D22044-068B-E0DE-5D1E-7DD43E6BB0B9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5391ECD-592A-C6A2-FF88-25A6F8A18268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E6944DA1-54A9-434D-C75C-35FC962E3520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8ECE7744-AACB-1148-181F-53B413DB2B42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8590D1-93AF-826A-D9B3-D4316649F4BA}"/>
              </a:ext>
            </a:extLst>
          </p:cNvPr>
          <p:cNvSpPr/>
          <p:nvPr/>
        </p:nvSpPr>
        <p:spPr>
          <a:xfrm>
            <a:off x="10623632" y="2217765"/>
            <a:ext cx="713071" cy="2568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357A17-A4C5-DDDD-8DE5-F63622CA7411}"/>
              </a:ext>
            </a:extLst>
          </p:cNvPr>
          <p:cNvSpPr txBox="1"/>
          <p:nvPr/>
        </p:nvSpPr>
        <p:spPr>
          <a:xfrm>
            <a:off x="3340469" y="4040905"/>
            <a:ext cx="24024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B4C9311-02C9-E8DD-350D-EE9CEBD9D89E}"/>
              </a:ext>
            </a:extLst>
          </p:cNvPr>
          <p:cNvSpPr txBox="1"/>
          <p:nvPr/>
        </p:nvSpPr>
        <p:spPr>
          <a:xfrm>
            <a:off x="3311340" y="5710885"/>
            <a:ext cx="250859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B557A4-42EF-E12D-E97C-394DF4651032}"/>
              </a:ext>
            </a:extLst>
          </p:cNvPr>
          <p:cNvGrpSpPr/>
          <p:nvPr/>
        </p:nvGrpSpPr>
        <p:grpSpPr>
          <a:xfrm>
            <a:off x="3845444" y="2684272"/>
            <a:ext cx="2513188" cy="3328693"/>
            <a:chOff x="4186847" y="3676304"/>
            <a:chExt cx="2513188" cy="3328693"/>
          </a:xfrm>
          <a:solidFill>
            <a:srgbClr val="00B050"/>
          </a:solidFill>
        </p:grpSpPr>
        <p:cxnSp>
          <p:nvCxnSpPr>
            <p:cNvPr id="23" name="Connector: Curved 22">
              <a:extLst>
                <a:ext uri="{FF2B5EF4-FFF2-40B4-BE49-F238E27FC236}">
                  <a16:creationId xmlns:a16="http://schemas.microsoft.com/office/drawing/2014/main" id="{21CCDE33-965A-D39C-9581-3013FDD262AE}"/>
                </a:ext>
              </a:extLst>
            </p:cNvPr>
            <p:cNvCxnSpPr>
              <a:cxnSpLocks/>
              <a:stCxn id="270" idx="2"/>
              <a:endCxn id="320" idx="2"/>
            </p:cNvCxnSpPr>
            <p:nvPr/>
          </p:nvCxnSpPr>
          <p:spPr>
            <a:xfrm rot="10800000">
              <a:off x="6687335" y="3676304"/>
              <a:ext cx="12700" cy="3328693"/>
            </a:xfrm>
            <a:prstGeom prst="curvedConnector3">
              <a:avLst>
                <a:gd name="adj1" fmla="val 13899000"/>
              </a:avLst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EC4E89F-6468-EB33-27AF-2473C04B509E}"/>
                </a:ext>
              </a:extLst>
            </p:cNvPr>
            <p:cNvSpPr/>
            <p:nvPr/>
          </p:nvSpPr>
          <p:spPr>
            <a:xfrm>
              <a:off x="4186847" y="4980849"/>
              <a:ext cx="1488069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SWAP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9F3E87-E057-C356-125B-CE0BB175E124}"/>
              </a:ext>
            </a:extLst>
          </p:cNvPr>
          <p:cNvGrpSpPr/>
          <p:nvPr/>
        </p:nvGrpSpPr>
        <p:grpSpPr>
          <a:xfrm>
            <a:off x="4790407" y="4351618"/>
            <a:ext cx="1568225" cy="1661346"/>
            <a:chOff x="4663298" y="4189836"/>
            <a:chExt cx="1568225" cy="1661346"/>
          </a:xfrm>
          <a:solidFill>
            <a:srgbClr val="00B050"/>
          </a:solidFill>
        </p:grpSpPr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64D6163E-8348-38DB-9A89-6D1130B80EEF}"/>
                </a:ext>
              </a:extLst>
            </p:cNvPr>
            <p:cNvCxnSpPr>
              <a:cxnSpLocks/>
              <a:stCxn id="270" idx="2"/>
              <a:endCxn id="286" idx="2"/>
            </p:cNvCxnSpPr>
            <p:nvPr/>
          </p:nvCxnSpPr>
          <p:spPr>
            <a:xfrm rot="10800000">
              <a:off x="6218823" y="4189836"/>
              <a:ext cx="12700" cy="1661346"/>
            </a:xfrm>
            <a:prstGeom prst="curvedConnector3">
              <a:avLst>
                <a:gd name="adj1" fmla="val 6613504"/>
              </a:avLst>
            </a:prstGeom>
            <a:grp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38E1B39-B626-1D41-14DD-6571772268F4}"/>
                </a:ext>
              </a:extLst>
            </p:cNvPr>
            <p:cNvSpPr/>
            <p:nvPr/>
          </p:nvSpPr>
          <p:spPr>
            <a:xfrm>
              <a:off x="4663298" y="4980849"/>
              <a:ext cx="1488069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SWAP</a:t>
              </a:r>
            </a:p>
          </p:txBody>
        </p:sp>
      </p:grpSp>
      <p:sp>
        <p:nvSpPr>
          <p:cNvPr id="275" name="TextBox 274">
            <a:extLst>
              <a:ext uri="{FF2B5EF4-FFF2-40B4-BE49-F238E27FC236}">
                <a16:creationId xmlns:a16="http://schemas.microsoft.com/office/drawing/2014/main" id="{F9E845B8-157C-8D2B-C57E-961FFE9A0126}"/>
              </a:ext>
            </a:extLst>
          </p:cNvPr>
          <p:cNvSpPr txBox="1"/>
          <p:nvPr/>
        </p:nvSpPr>
        <p:spPr>
          <a:xfrm>
            <a:off x="1343144" y="1452694"/>
            <a:ext cx="41457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solidFill>
                  <a:srgbClr val="00B0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Spatial correlation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24043051-2CD3-AD65-39F3-84861FA6D0E8}"/>
              </a:ext>
            </a:extLst>
          </p:cNvPr>
          <p:cNvGrpSpPr/>
          <p:nvPr/>
        </p:nvGrpSpPr>
        <p:grpSpPr>
          <a:xfrm>
            <a:off x="525108" y="2364668"/>
            <a:ext cx="5145805" cy="837604"/>
            <a:chOff x="770503" y="2636774"/>
            <a:chExt cx="5145805" cy="83760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2997275-B306-211A-1105-3376FD0FF059}"/>
                </a:ext>
              </a:extLst>
            </p:cNvPr>
            <p:cNvSpPr txBox="1"/>
            <p:nvPr/>
          </p:nvSpPr>
          <p:spPr>
            <a:xfrm>
              <a:off x="1406473" y="2763189"/>
              <a:ext cx="450983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B05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Defend Half-Double</a:t>
              </a:r>
            </a:p>
          </p:txBody>
        </p:sp>
        <p:pic>
          <p:nvPicPr>
            <p:cNvPr id="225" name="Picture 8">
              <a:extLst>
                <a:ext uri="{FF2B5EF4-FFF2-40B4-BE49-F238E27FC236}">
                  <a16:creationId xmlns:a16="http://schemas.microsoft.com/office/drawing/2014/main" id="{66D7490A-9DA6-1AEF-4E03-0F4823FEF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503" y="2636774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C3BEFF19-F583-2F3D-1D4A-42C1F2DB5E63}"/>
              </a:ext>
            </a:extLst>
          </p:cNvPr>
          <p:cNvGrpSpPr/>
          <p:nvPr/>
        </p:nvGrpSpPr>
        <p:grpSpPr>
          <a:xfrm>
            <a:off x="633728" y="5368725"/>
            <a:ext cx="5159089" cy="837604"/>
            <a:chOff x="660849" y="4245622"/>
            <a:chExt cx="5159089" cy="837604"/>
          </a:xfrm>
        </p:grpSpPr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D429D47-330E-3074-CBC5-CBD176EC0038}"/>
                </a:ext>
              </a:extLst>
            </p:cNvPr>
            <p:cNvSpPr txBox="1"/>
            <p:nvPr/>
          </p:nvSpPr>
          <p:spPr>
            <a:xfrm>
              <a:off x="1480850" y="4372037"/>
              <a:ext cx="433908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3+ Years of Security</a:t>
              </a:r>
            </a:p>
          </p:txBody>
        </p:sp>
        <p:pic>
          <p:nvPicPr>
            <p:cNvPr id="311" name="Picture 8">
              <a:extLst>
                <a:ext uri="{FF2B5EF4-FFF2-40B4-BE49-F238E27FC236}">
                  <a16:creationId xmlns:a16="http://schemas.microsoft.com/office/drawing/2014/main" id="{5F41DCA3-0E83-5A69-61AF-141376E16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49" y="4245622"/>
              <a:ext cx="837604" cy="8376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7197D060-AA63-C504-BDF4-57C36D6037DF}"/>
              </a:ext>
            </a:extLst>
          </p:cNvPr>
          <p:cNvGrpSpPr/>
          <p:nvPr/>
        </p:nvGrpSpPr>
        <p:grpSpPr>
          <a:xfrm>
            <a:off x="2355344" y="4509043"/>
            <a:ext cx="3963951" cy="985602"/>
            <a:chOff x="2355344" y="3664613"/>
            <a:chExt cx="3963951" cy="985602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F0157C3E-DC59-7722-95DB-B675A8A78FE2}"/>
                </a:ext>
              </a:extLst>
            </p:cNvPr>
            <p:cNvGrpSpPr/>
            <p:nvPr/>
          </p:nvGrpSpPr>
          <p:grpSpPr>
            <a:xfrm>
              <a:off x="2355344" y="3664613"/>
              <a:ext cx="3777871" cy="985602"/>
              <a:chOff x="2355344" y="2830414"/>
              <a:chExt cx="3777871" cy="985602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DC6B401-09AF-4742-C1AB-EE826C772F82}"/>
                  </a:ext>
                </a:extLst>
              </p:cNvPr>
              <p:cNvSpPr txBox="1"/>
              <p:nvPr/>
            </p:nvSpPr>
            <p:spPr>
              <a:xfrm>
                <a:off x="2355344" y="3200463"/>
                <a:ext cx="323695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dirty="0">
                    <a:solidFill>
                      <a:srgbClr val="954F72"/>
                    </a:solidFill>
                    <a:latin typeface="Helvetica Neue" panose="02000503000000020004"/>
                    <a:cs typeface="Helvetica" panose="020B0604020202020204" pitchFamily="34" charset="0"/>
                  </a:rPr>
                  <a:t>Random Guess</a:t>
                </a:r>
              </a:p>
            </p:txBody>
          </p:sp>
          <p:pic>
            <p:nvPicPr>
              <p:cNvPr id="325" name="Graphic 324" descr="Question Mark with solid fill">
                <a:extLst>
                  <a:ext uri="{FF2B5EF4-FFF2-40B4-BE49-F238E27FC236}">
                    <a16:creationId xmlns:a16="http://schemas.microsoft.com/office/drawing/2014/main" id="{2CBD4E04-20ED-0335-1732-CC9850460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60931" y="2830414"/>
                <a:ext cx="572284" cy="572284"/>
              </a:xfrm>
              <a:prstGeom prst="rect">
                <a:avLst/>
              </a:prstGeom>
            </p:spPr>
          </p:pic>
        </p:grpSp>
        <p:sp>
          <p:nvSpPr>
            <p:cNvPr id="326" name="Arrow: Right 325">
              <a:extLst>
                <a:ext uri="{FF2B5EF4-FFF2-40B4-BE49-F238E27FC236}">
                  <a16:creationId xmlns:a16="http://schemas.microsoft.com/office/drawing/2014/main" id="{44192691-E409-BC0A-8748-22A934AFBDAC}"/>
                </a:ext>
              </a:extLst>
            </p:cNvPr>
            <p:cNvSpPr/>
            <p:nvPr/>
          </p:nvSpPr>
          <p:spPr>
            <a:xfrm>
              <a:off x="5510956" y="4185271"/>
              <a:ext cx="808339" cy="330240"/>
            </a:xfrm>
            <a:prstGeom prst="rightArrow">
              <a:avLst/>
            </a:prstGeom>
            <a:solidFill>
              <a:srgbClr val="954F72"/>
            </a:solidFill>
            <a:ln>
              <a:solidFill>
                <a:srgbClr val="954F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" panose="02000503000000020004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A9100091-4939-F54B-0039-C51E28FC0311}"/>
              </a:ext>
            </a:extLst>
          </p:cNvPr>
          <p:cNvGrpSpPr/>
          <p:nvPr/>
        </p:nvGrpSpPr>
        <p:grpSpPr>
          <a:xfrm>
            <a:off x="2355344" y="5340836"/>
            <a:ext cx="3963951" cy="985602"/>
            <a:chOff x="2355344" y="3664613"/>
            <a:chExt cx="3963951" cy="985602"/>
          </a:xfrm>
        </p:grpSpPr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A79E5A85-D90B-75AE-E6FD-172E23918D05}"/>
                </a:ext>
              </a:extLst>
            </p:cNvPr>
            <p:cNvGrpSpPr/>
            <p:nvPr/>
          </p:nvGrpSpPr>
          <p:grpSpPr>
            <a:xfrm>
              <a:off x="2355344" y="3664613"/>
              <a:ext cx="3777871" cy="985602"/>
              <a:chOff x="2355344" y="2830414"/>
              <a:chExt cx="3777871" cy="985602"/>
            </a:xfrm>
          </p:grpSpPr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46D1A435-0168-D0DB-387C-7097A2EA7BA5}"/>
                  </a:ext>
                </a:extLst>
              </p:cNvPr>
              <p:cNvSpPr txBox="1"/>
              <p:nvPr/>
            </p:nvSpPr>
            <p:spPr>
              <a:xfrm>
                <a:off x="2355344" y="3200463"/>
                <a:ext cx="323695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dirty="0">
                    <a:solidFill>
                      <a:srgbClr val="954F72"/>
                    </a:solidFill>
                    <a:latin typeface="Helvetica Neue" panose="02000503000000020004"/>
                    <a:cs typeface="Helvetica" panose="020B0604020202020204" pitchFamily="34" charset="0"/>
                  </a:rPr>
                  <a:t>Random Guess</a:t>
                </a:r>
              </a:p>
            </p:txBody>
          </p:sp>
          <p:pic>
            <p:nvPicPr>
              <p:cNvPr id="332" name="Graphic 331" descr="Question Mark with solid fill">
                <a:extLst>
                  <a:ext uri="{FF2B5EF4-FFF2-40B4-BE49-F238E27FC236}">
                    <a16:creationId xmlns:a16="http://schemas.microsoft.com/office/drawing/2014/main" id="{C08B5B02-F781-6D62-AD08-ABC208798A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60931" y="2830414"/>
                <a:ext cx="572284" cy="572284"/>
              </a:xfrm>
              <a:prstGeom prst="rect">
                <a:avLst/>
              </a:prstGeom>
            </p:spPr>
          </p:pic>
        </p:grpSp>
        <p:sp>
          <p:nvSpPr>
            <p:cNvPr id="330" name="Arrow: Right 329">
              <a:extLst>
                <a:ext uri="{FF2B5EF4-FFF2-40B4-BE49-F238E27FC236}">
                  <a16:creationId xmlns:a16="http://schemas.microsoft.com/office/drawing/2014/main" id="{4F61AE25-74B9-B909-6808-D8818EB7BA81}"/>
                </a:ext>
              </a:extLst>
            </p:cNvPr>
            <p:cNvSpPr/>
            <p:nvPr/>
          </p:nvSpPr>
          <p:spPr>
            <a:xfrm>
              <a:off x="5510956" y="4185271"/>
              <a:ext cx="808339" cy="330240"/>
            </a:xfrm>
            <a:prstGeom prst="rightArrow">
              <a:avLst/>
            </a:prstGeom>
            <a:solidFill>
              <a:srgbClr val="954F72"/>
            </a:solidFill>
            <a:ln>
              <a:solidFill>
                <a:srgbClr val="954F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" panose="02000503000000020004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CBCC406-FE55-4DAC-B5CA-A1C17E1F2E65}"/>
              </a:ext>
            </a:extLst>
          </p:cNvPr>
          <p:cNvGrpSpPr/>
          <p:nvPr/>
        </p:nvGrpSpPr>
        <p:grpSpPr>
          <a:xfrm>
            <a:off x="2355344" y="3670856"/>
            <a:ext cx="3963951" cy="985602"/>
            <a:chOff x="2355344" y="3664613"/>
            <a:chExt cx="3963951" cy="985602"/>
          </a:xfrm>
        </p:grpSpPr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09206CFB-8BAF-CB73-5B85-CD1F8F6AB596}"/>
                </a:ext>
              </a:extLst>
            </p:cNvPr>
            <p:cNvGrpSpPr/>
            <p:nvPr/>
          </p:nvGrpSpPr>
          <p:grpSpPr>
            <a:xfrm>
              <a:off x="2355344" y="3664613"/>
              <a:ext cx="3777871" cy="985602"/>
              <a:chOff x="2355344" y="2830414"/>
              <a:chExt cx="3777871" cy="985602"/>
            </a:xfrm>
          </p:grpSpPr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B5A45D12-9186-6683-CF0F-E176B74C0166}"/>
                  </a:ext>
                </a:extLst>
              </p:cNvPr>
              <p:cNvSpPr txBox="1"/>
              <p:nvPr/>
            </p:nvSpPr>
            <p:spPr>
              <a:xfrm>
                <a:off x="2355344" y="3200463"/>
                <a:ext cx="3236951" cy="615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400" dirty="0">
                    <a:solidFill>
                      <a:srgbClr val="954F72"/>
                    </a:solidFill>
                    <a:latin typeface="Helvetica Neue" panose="02000503000000020004"/>
                    <a:cs typeface="Helvetica" panose="020B0604020202020204" pitchFamily="34" charset="0"/>
                  </a:rPr>
                  <a:t>Random Guess</a:t>
                </a:r>
              </a:p>
            </p:txBody>
          </p:sp>
          <p:pic>
            <p:nvPicPr>
              <p:cNvPr id="337" name="Graphic 336" descr="Question Mark with solid fill">
                <a:extLst>
                  <a:ext uri="{FF2B5EF4-FFF2-40B4-BE49-F238E27FC236}">
                    <a16:creationId xmlns:a16="http://schemas.microsoft.com/office/drawing/2014/main" id="{2DB3940F-A46C-21F9-AC60-5C1780B05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60931" y="2830414"/>
                <a:ext cx="572284" cy="572284"/>
              </a:xfrm>
              <a:prstGeom prst="rect">
                <a:avLst/>
              </a:prstGeom>
            </p:spPr>
          </p:pic>
        </p:grpSp>
        <p:sp>
          <p:nvSpPr>
            <p:cNvPr id="335" name="Arrow: Right 334">
              <a:extLst>
                <a:ext uri="{FF2B5EF4-FFF2-40B4-BE49-F238E27FC236}">
                  <a16:creationId xmlns:a16="http://schemas.microsoft.com/office/drawing/2014/main" id="{71D14FEA-F665-107B-3549-AF81FCEA4365}"/>
                </a:ext>
              </a:extLst>
            </p:cNvPr>
            <p:cNvSpPr/>
            <p:nvPr/>
          </p:nvSpPr>
          <p:spPr>
            <a:xfrm>
              <a:off x="5510956" y="4185271"/>
              <a:ext cx="808339" cy="330240"/>
            </a:xfrm>
            <a:prstGeom prst="rightArrow">
              <a:avLst/>
            </a:prstGeom>
            <a:solidFill>
              <a:srgbClr val="954F72"/>
            </a:solidFill>
            <a:ln>
              <a:solidFill>
                <a:srgbClr val="954F72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 Neue" panose="02000503000000020004"/>
              </a:endParaRPr>
            </a:p>
          </p:txBody>
        </p:sp>
      </p:grpSp>
      <p:sp>
        <p:nvSpPr>
          <p:cNvPr id="338" name="Multiplication Sign 337">
            <a:extLst>
              <a:ext uri="{FF2B5EF4-FFF2-40B4-BE49-F238E27FC236}">
                <a16:creationId xmlns:a16="http://schemas.microsoft.com/office/drawing/2014/main" id="{F3B51D97-192C-B7BC-0265-5FA49FE9221F}"/>
              </a:ext>
            </a:extLst>
          </p:cNvPr>
          <p:cNvSpPr/>
          <p:nvPr/>
        </p:nvSpPr>
        <p:spPr>
          <a:xfrm>
            <a:off x="2870200" y="1095173"/>
            <a:ext cx="1291931" cy="129193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B19EC3C5-14A7-6598-2BD8-B5B17871AE66}"/>
              </a:ext>
            </a:extLst>
          </p:cNvPr>
          <p:cNvGrpSpPr/>
          <p:nvPr/>
        </p:nvGrpSpPr>
        <p:grpSpPr>
          <a:xfrm>
            <a:off x="1112334" y="3413631"/>
            <a:ext cx="4339088" cy="658737"/>
            <a:chOff x="1112334" y="3165673"/>
            <a:chExt cx="4339088" cy="658737"/>
          </a:xfrm>
        </p:grpSpPr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48DECA1-3DF4-6EB7-7CA0-BAA62E8D0872}"/>
                </a:ext>
              </a:extLst>
            </p:cNvPr>
            <p:cNvSpPr txBox="1"/>
            <p:nvPr/>
          </p:nvSpPr>
          <p:spPr>
            <a:xfrm>
              <a:off x="1112334" y="3165673"/>
              <a:ext cx="4339088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Swap Threshold </a:t>
              </a:r>
            </a:p>
          </p:txBody>
        </p: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27E05E41-F1B6-846D-6961-29ADABBE4E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1907" y="3273146"/>
              <a:ext cx="0" cy="551264"/>
            </a:xfrm>
            <a:prstGeom prst="straightConnector1">
              <a:avLst/>
            </a:prstGeom>
            <a:ln w="762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276F9309-BA2C-DAA7-8555-E1E50CAF43F4}"/>
              </a:ext>
            </a:extLst>
          </p:cNvPr>
          <p:cNvGrpSpPr/>
          <p:nvPr/>
        </p:nvGrpSpPr>
        <p:grpSpPr>
          <a:xfrm>
            <a:off x="386368" y="4424338"/>
            <a:ext cx="5453404" cy="639374"/>
            <a:chOff x="669833" y="4711908"/>
            <a:chExt cx="4899017" cy="639374"/>
          </a:xfrm>
        </p:grpSpPr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C84CA72F-0704-4421-7B39-E3568E56D2D0}"/>
                </a:ext>
              </a:extLst>
            </p:cNvPr>
            <p:cNvSpPr txBox="1"/>
            <p:nvPr/>
          </p:nvSpPr>
          <p:spPr>
            <a:xfrm>
              <a:off x="669833" y="4711908"/>
              <a:ext cx="4899017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400" b="1" dirty="0">
                  <a:solidFill>
                    <a:srgbClr val="00B050"/>
                  </a:solidFill>
                  <a:latin typeface="Helvetica Neue" panose="02000503000000020004"/>
                </a:rPr>
                <a:t>Security    Performance</a:t>
              </a:r>
            </a:p>
          </p:txBody>
        </p:sp>
        <p:cxnSp>
          <p:nvCxnSpPr>
            <p:cNvPr id="340" name="Straight Arrow Connector 339">
              <a:extLst>
                <a:ext uri="{FF2B5EF4-FFF2-40B4-BE49-F238E27FC236}">
                  <a16:creationId xmlns:a16="http://schemas.microsoft.com/office/drawing/2014/main" id="{EB340F8B-0558-0257-2428-C9639F080F84}"/>
                </a:ext>
              </a:extLst>
            </p:cNvPr>
            <p:cNvCxnSpPr>
              <a:cxnSpLocks/>
            </p:cNvCxnSpPr>
            <p:nvPr/>
          </p:nvCxnSpPr>
          <p:spPr>
            <a:xfrm>
              <a:off x="5442547" y="4800018"/>
              <a:ext cx="0" cy="551264"/>
            </a:xfrm>
            <a:prstGeom prst="straightConnector1">
              <a:avLst/>
            </a:prstGeom>
            <a:ln w="762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EB0E1779-0952-6032-1810-9F5F8225CF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6570" y="4748255"/>
              <a:ext cx="0" cy="551264"/>
            </a:xfrm>
            <a:prstGeom prst="straightConnector1">
              <a:avLst/>
            </a:prstGeom>
            <a:ln w="762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A68B1DA-FCDA-09AA-533B-EB711E175B08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DF7A7E35-B587-7CAA-16A5-3BFAFA5D3D0D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AD9440D1-05B6-0171-2394-A99C149E5E6D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CF62DF46-C417-02DA-3DCD-213228BA7734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A33E460-01B2-9DE6-875B-88817313C97E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853C5DE-3CFD-66B5-F224-B081FFA7260D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1121859B-991F-688D-2C37-B25641C04154}"/>
              </a:ext>
            </a:extLst>
          </p:cNvPr>
          <p:cNvSpPr/>
          <p:nvPr/>
        </p:nvSpPr>
        <p:spPr>
          <a:xfrm>
            <a:off x="10445454" y="4107162"/>
            <a:ext cx="1509323" cy="4708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1F9E933-6187-57FF-0E46-70742F6EAE08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12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02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0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9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10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1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3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14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5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1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2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5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26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7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0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1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3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4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5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7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38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9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1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2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3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5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46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7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0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3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4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5" dur="5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5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1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2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5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5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66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7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0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1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4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7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D966"/>
                                      </p:to>
                                    </p:animClr>
                                    <p:set>
                                      <p:cBhvr>
                                        <p:cTn id="278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9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58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0.00046 L 0.11992 -0.06551 C 0.14687 -0.0794 0.1625 -0.09977 0.1625 -0.1213 C 0.1625 -0.1456 0.14687 -0.16481 0.11992 -0.1787 L 3.75E-6 -0.24352 " pathEditMode="relative" rAng="0" ptsTypes="AAAAA">
                                      <p:cBhvr>
                                        <p:cTn id="290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25" y="-12153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93 L -0.11953 0.06389 C -0.14623 0.07755 -0.16107 0.09792 -0.16107 0.11945 C -0.16107 0.14352 -0.14623 0.16296 -0.11953 0.17662 L -0.00078 0.24167 " pathEditMode="relative" rAng="0" ptsTypes="AAAAA">
                                      <p:cBhvr>
                                        <p:cTn id="292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21" y="1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22" presetClass="entr" presetSubtype="8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ntr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7" dur="5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5000"/>
                            </p:stCondLst>
                            <p:childTnLst>
                              <p:par>
                                <p:cTn id="3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0"/>
                            </p:stCondLst>
                            <p:childTnLst>
                              <p:par>
                                <p:cTn id="3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4" fill="hold">
                            <p:stCondLst>
                              <p:cond delay="5000"/>
                            </p:stCondLst>
                            <p:childTnLst>
                              <p:par>
                                <p:cTn id="315" presetID="51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78 -0.00047 L -0.11993 0.12939 C -0.14662 0.15671 -0.16172 0.19768 -0.16172 0.2405 C -0.16172 0.28912 -0.14662 0.32777 -0.11993 0.35509 L -0.00078 0.48518 " pathEditMode="relative" rAng="0" ptsTypes="AAAAA">
                                      <p:cBhvr>
                                        <p:cTn id="316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47" y="24282"/>
                                    </p:animMotion>
                                  </p:childTnLst>
                                </p:cTn>
                              </p:par>
                              <p:par>
                                <p:cTn id="317" presetID="58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0078 0.24167 L 0.11966 0.11157 C 0.14687 0.08426 0.1625 0.04282 0.1625 0.00023 C 0.1625 -0.04815 0.14687 -0.08727 0.11966 -0.11458 L -0.00078 -0.24398 " pathEditMode="relative" rAng="0" ptsTypes="AAAAA">
                                      <p:cBhvr>
                                        <p:cTn id="318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242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2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3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4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4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5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2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3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4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6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67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0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5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8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79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0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8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4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6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8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8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AD47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2000"/>
                            </p:stCondLst>
                            <p:childTnLst>
                              <p:par>
                                <p:cTn id="4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6" fill="hold">
                      <p:stCondLst>
                        <p:cond delay="indefinite"/>
                      </p:stCondLst>
                      <p:childTnLst>
                        <p:par>
                          <p:cTn id="407" fill="hold">
                            <p:stCondLst>
                              <p:cond delay="0"/>
                            </p:stCondLst>
                            <p:childTnLst>
                              <p:par>
                                <p:cTn id="4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8" fill="hold">
                      <p:stCondLst>
                        <p:cond delay="indefinite"/>
                      </p:stCondLst>
                      <p:childTnLst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14" grpId="0" animBg="1"/>
      <p:bldP spid="214" grpId="1" animBg="1"/>
      <p:bldP spid="304" grpId="0" animBg="1"/>
      <p:bldP spid="304" grpId="1" animBg="1"/>
      <p:bldP spid="88" grpId="0" animBg="1"/>
      <p:bldP spid="89" grpId="0" animBg="1"/>
      <p:bldP spid="105" grpId="0" animBg="1"/>
      <p:bldP spid="182" grpId="0" animBg="1"/>
      <p:bldP spid="183" grpId="0" animBg="1"/>
      <p:bldP spid="184" grpId="0" animBg="1"/>
      <p:bldP spid="185" grpId="0" animBg="1"/>
      <p:bldP spid="187" grpId="0" animBg="1"/>
      <p:bldP spid="188" grpId="0" animBg="1"/>
      <p:bldP spid="189" grpId="0" animBg="1"/>
      <p:bldP spid="191" grpId="0" animBg="1"/>
      <p:bldP spid="192" grpId="0" animBg="1"/>
      <p:bldP spid="193" grpId="0" animBg="1"/>
      <p:bldP spid="194" grpId="0" animBg="1"/>
      <p:bldP spid="196" grpId="0" animBg="1"/>
      <p:bldP spid="197" grpId="0" animBg="1"/>
      <p:bldP spid="198" grpId="0" animBg="1"/>
      <p:bldP spid="199" grpId="0" animBg="1"/>
      <p:bldP spid="201" grpId="0" animBg="1"/>
      <p:bldP spid="202" grpId="0" animBg="1"/>
      <p:bldP spid="203" grpId="0" animBg="1"/>
      <p:bldP spid="204" grpId="0" animBg="1"/>
      <p:bldP spid="206" grpId="0" animBg="1"/>
      <p:bldP spid="207" grpId="0" animBg="1"/>
      <p:bldP spid="208" grpId="0" animBg="1"/>
      <p:bldP spid="209" grpId="0" animBg="1"/>
      <p:bldP spid="211" grpId="0" animBg="1"/>
      <p:bldP spid="212" grpId="0" animBg="1"/>
      <p:bldP spid="213" grpId="0" animBg="1"/>
      <p:bldP spid="215" grpId="0" animBg="1"/>
      <p:bldP spid="217" grpId="0" animBg="1"/>
      <p:bldP spid="218" grpId="0" animBg="1"/>
      <p:bldP spid="219" grpId="0" animBg="1"/>
      <p:bldP spid="220" grpId="0" animBg="1"/>
      <p:bldP spid="22" grpId="0" animBg="1"/>
      <p:bldP spid="28" grpId="0"/>
      <p:bldP spid="28" grpId="1"/>
      <p:bldP spid="73" grpId="0"/>
      <p:bldP spid="73" grpId="1"/>
      <p:bldP spid="275" grpId="0"/>
      <p:bldP spid="338" grpId="0" animBg="1"/>
      <p:bldP spid="2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tangle 295">
            <a:extLst>
              <a:ext uri="{FF2B5EF4-FFF2-40B4-BE49-F238E27FC236}">
                <a16:creationId xmlns:a16="http://schemas.microsoft.com/office/drawing/2014/main" id="{3970E3D5-7BC4-EA3B-EEF3-BC36C7327020}"/>
              </a:ext>
            </a:extLst>
          </p:cNvPr>
          <p:cNvSpPr/>
          <p:nvPr/>
        </p:nvSpPr>
        <p:spPr>
          <a:xfrm>
            <a:off x="10885092" y="416521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B42604D0-9F13-0E9D-7EBA-4D01B7243B96}"/>
              </a:ext>
            </a:extLst>
          </p:cNvPr>
          <p:cNvSpPr/>
          <p:nvPr/>
        </p:nvSpPr>
        <p:spPr>
          <a:xfrm>
            <a:off x="10565179" y="584869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B7237D93-F40D-385D-84A1-5275BC64EBE9}"/>
              </a:ext>
            </a:extLst>
          </p:cNvPr>
          <p:cNvGrpSpPr/>
          <p:nvPr/>
        </p:nvGrpSpPr>
        <p:grpSpPr>
          <a:xfrm>
            <a:off x="6345932" y="2499678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307" name="Group 12" descr=" 13">
              <a:extLst>
                <a:ext uri="{FF2B5EF4-FFF2-40B4-BE49-F238E27FC236}">
                  <a16:creationId xmlns:a16="http://schemas.microsoft.com/office/drawing/2014/main" id="{83D97896-34E6-000D-2ED8-1CD29D47C642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F2934A6F-E76E-AFA3-5BFC-A4C3D50CC1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1" name="Oval 113">
                <a:extLst>
                  <a:ext uri="{FF2B5EF4-FFF2-40B4-BE49-F238E27FC236}">
                    <a16:creationId xmlns:a16="http://schemas.microsoft.com/office/drawing/2014/main" id="{DFF60C9C-B3AC-2F95-3CB8-8BD843441A9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2" name="Oval 115">
                <a:extLst>
                  <a:ext uri="{FF2B5EF4-FFF2-40B4-BE49-F238E27FC236}">
                    <a16:creationId xmlns:a16="http://schemas.microsoft.com/office/drawing/2014/main" id="{D31464AF-579F-344D-214A-662D75FA099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3" name="Oval 117">
                <a:extLst>
                  <a:ext uri="{FF2B5EF4-FFF2-40B4-BE49-F238E27FC236}">
                    <a16:creationId xmlns:a16="http://schemas.microsoft.com/office/drawing/2014/main" id="{D4AA42EF-3A0B-A952-8C3C-FE103F01D79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24" name="Oval 119">
                <a:extLst>
                  <a:ext uri="{FF2B5EF4-FFF2-40B4-BE49-F238E27FC236}">
                    <a16:creationId xmlns:a16="http://schemas.microsoft.com/office/drawing/2014/main" id="{45BDF6BE-54EC-0C54-D10B-5377FF48F9F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308" name="Group 12" descr=" 13">
              <a:extLst>
                <a:ext uri="{FF2B5EF4-FFF2-40B4-BE49-F238E27FC236}">
                  <a16:creationId xmlns:a16="http://schemas.microsoft.com/office/drawing/2014/main" id="{6BE15CE2-AA6B-6338-2595-B65E161D4E8A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1EFC6CF-CE79-1AA3-07A9-F8E1F2B42691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6" name="Oval 113">
                <a:extLst>
                  <a:ext uri="{FF2B5EF4-FFF2-40B4-BE49-F238E27FC236}">
                    <a16:creationId xmlns:a16="http://schemas.microsoft.com/office/drawing/2014/main" id="{423BDDBB-2DCA-9FDC-637B-9573F42AE9FC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7" name="Oval 115">
                <a:extLst>
                  <a:ext uri="{FF2B5EF4-FFF2-40B4-BE49-F238E27FC236}">
                    <a16:creationId xmlns:a16="http://schemas.microsoft.com/office/drawing/2014/main" id="{318FC7AB-9517-56F7-CFF8-0D7C731770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8" name="Oval 117">
                <a:extLst>
                  <a:ext uri="{FF2B5EF4-FFF2-40B4-BE49-F238E27FC236}">
                    <a16:creationId xmlns:a16="http://schemas.microsoft.com/office/drawing/2014/main" id="{FCC885D3-5132-B20C-1FDC-B3293F7A584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319" name="Oval 119">
                <a:extLst>
                  <a:ext uri="{FF2B5EF4-FFF2-40B4-BE49-F238E27FC236}">
                    <a16:creationId xmlns:a16="http://schemas.microsoft.com/office/drawing/2014/main" id="{7CCCEFAE-07B6-9648-30B8-3094F2066725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AA9F3E87-E057-C356-125B-CE0BB175E124}"/>
              </a:ext>
            </a:extLst>
          </p:cNvPr>
          <p:cNvGrpSpPr/>
          <p:nvPr/>
        </p:nvGrpSpPr>
        <p:grpSpPr>
          <a:xfrm>
            <a:off x="4790407" y="4351618"/>
            <a:ext cx="1568225" cy="1661346"/>
            <a:chOff x="4663298" y="4189836"/>
            <a:chExt cx="1568225" cy="1661346"/>
          </a:xfrm>
          <a:solidFill>
            <a:srgbClr val="00B050"/>
          </a:solidFill>
        </p:grpSpPr>
        <p:cxnSp>
          <p:nvCxnSpPr>
            <p:cNvPr id="238" name="Connector: Curved 237">
              <a:extLst>
                <a:ext uri="{FF2B5EF4-FFF2-40B4-BE49-F238E27FC236}">
                  <a16:creationId xmlns:a16="http://schemas.microsoft.com/office/drawing/2014/main" id="{64D6163E-8348-38DB-9A89-6D1130B80EEF}"/>
                </a:ext>
              </a:extLst>
            </p:cNvPr>
            <p:cNvCxnSpPr>
              <a:cxnSpLocks/>
              <a:stCxn id="270" idx="2"/>
              <a:endCxn id="286" idx="2"/>
            </p:cNvCxnSpPr>
            <p:nvPr/>
          </p:nvCxnSpPr>
          <p:spPr>
            <a:xfrm rot="10800000">
              <a:off x="6218823" y="4189836"/>
              <a:ext cx="12700" cy="1661346"/>
            </a:xfrm>
            <a:prstGeom prst="curvedConnector3">
              <a:avLst>
                <a:gd name="adj1" fmla="val 6613504"/>
              </a:avLst>
            </a:prstGeom>
            <a:grpFill/>
            <a:ln w="571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738E1B39-B626-1D41-14DD-6571772268F4}"/>
                </a:ext>
              </a:extLst>
            </p:cNvPr>
            <p:cNvSpPr/>
            <p:nvPr/>
          </p:nvSpPr>
          <p:spPr>
            <a:xfrm>
              <a:off x="4663298" y="4980849"/>
              <a:ext cx="1488069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SWAP</a:t>
              </a:r>
            </a:p>
          </p:txBody>
        </p:sp>
      </p:grpSp>
      <p:sp>
        <p:nvSpPr>
          <p:cNvPr id="3" name="Rounded Rectangle 55">
            <a:extLst>
              <a:ext uri="{FF2B5EF4-FFF2-40B4-BE49-F238E27FC236}">
                <a16:creationId xmlns:a16="http://schemas.microsoft.com/office/drawing/2014/main" id="{42543EF4-23E8-C0F7-41A9-B6DED27F371B}"/>
              </a:ext>
            </a:extLst>
          </p:cNvPr>
          <p:cNvSpPr/>
          <p:nvPr/>
        </p:nvSpPr>
        <p:spPr>
          <a:xfrm>
            <a:off x="223547" y="2496621"/>
            <a:ext cx="4016979" cy="374096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3228FE-EFA2-F670-E8EB-FF018FE87688}"/>
              </a:ext>
            </a:extLst>
          </p:cNvPr>
          <p:cNvSpPr/>
          <p:nvPr/>
        </p:nvSpPr>
        <p:spPr>
          <a:xfrm>
            <a:off x="345028" y="4550315"/>
            <a:ext cx="3867463" cy="4971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5550123-7AF2-45DF-690E-FF54A1AFC5E7}"/>
              </a:ext>
            </a:extLst>
          </p:cNvPr>
          <p:cNvSpPr txBox="1"/>
          <p:nvPr/>
        </p:nvSpPr>
        <p:spPr>
          <a:xfrm>
            <a:off x="261197" y="2451849"/>
            <a:ext cx="395129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Memory Controller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BBB9C2AB-FD43-AC5F-1701-25F50F84D059}"/>
              </a:ext>
            </a:extLst>
          </p:cNvPr>
          <p:cNvSpPr/>
          <p:nvPr/>
        </p:nvSpPr>
        <p:spPr>
          <a:xfrm>
            <a:off x="345028" y="5305518"/>
            <a:ext cx="3867463" cy="49718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400" b="1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42F58949-6F12-CD12-A191-72B1A4B7B7DF}"/>
              </a:ext>
            </a:extLst>
          </p:cNvPr>
          <p:cNvSpPr txBox="1"/>
          <p:nvPr/>
        </p:nvSpPr>
        <p:spPr>
          <a:xfrm>
            <a:off x="3366554" y="5688926"/>
            <a:ext cx="23143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217BA"/>
                </a:solidFill>
                <a:latin typeface="Helvetica Neue" panose="02000503000000020004"/>
              </a:rPr>
              <a:t>ACTIVATE</a:t>
            </a:r>
          </a:p>
        </p:txBody>
      </p:sp>
      <p:sp>
        <p:nvSpPr>
          <p:cNvPr id="287" name="Arrow: Right 286">
            <a:extLst>
              <a:ext uri="{FF2B5EF4-FFF2-40B4-BE49-F238E27FC236}">
                <a16:creationId xmlns:a16="http://schemas.microsoft.com/office/drawing/2014/main" id="{83125C6E-29F7-83AE-6F60-2923A52C91A2}"/>
              </a:ext>
            </a:extLst>
          </p:cNvPr>
          <p:cNvSpPr/>
          <p:nvPr/>
        </p:nvSpPr>
        <p:spPr>
          <a:xfrm>
            <a:off x="5633987" y="5854042"/>
            <a:ext cx="675140" cy="330240"/>
          </a:xfrm>
          <a:prstGeom prst="rightArrow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9EE4C6B-9B01-E8EB-0D7C-4C2ECF58FE9E}"/>
              </a:ext>
            </a:extLst>
          </p:cNvPr>
          <p:cNvSpPr txBox="1"/>
          <p:nvPr/>
        </p:nvSpPr>
        <p:spPr>
          <a:xfrm>
            <a:off x="3366554" y="4030203"/>
            <a:ext cx="23143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0217BA"/>
                </a:solidFill>
                <a:latin typeface="Helvetica Neue" panose="02000503000000020004"/>
              </a:rPr>
              <a:t>ACTIVATE</a:t>
            </a:r>
          </a:p>
        </p:txBody>
      </p:sp>
      <p:sp>
        <p:nvSpPr>
          <p:cNvPr id="289" name="Arrow: Right 288">
            <a:extLst>
              <a:ext uri="{FF2B5EF4-FFF2-40B4-BE49-F238E27FC236}">
                <a16:creationId xmlns:a16="http://schemas.microsoft.com/office/drawing/2014/main" id="{1E2C484E-6812-59CC-2F65-8DCB78387823}"/>
              </a:ext>
            </a:extLst>
          </p:cNvPr>
          <p:cNvSpPr/>
          <p:nvPr/>
        </p:nvSpPr>
        <p:spPr>
          <a:xfrm>
            <a:off x="5633987" y="4195319"/>
            <a:ext cx="675140" cy="330240"/>
          </a:xfrm>
          <a:prstGeom prst="rightArrow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319F5B1E-0099-A71B-5FA7-677DE58EDBA0}"/>
              </a:ext>
            </a:extLst>
          </p:cNvPr>
          <p:cNvSpPr txBox="1"/>
          <p:nvPr/>
        </p:nvSpPr>
        <p:spPr>
          <a:xfrm>
            <a:off x="261197" y="5212156"/>
            <a:ext cx="39512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Swap Buffer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C98DCB0-964A-808E-2D4A-E0ACEA215827}"/>
              </a:ext>
            </a:extLst>
          </p:cNvPr>
          <p:cNvSpPr txBox="1"/>
          <p:nvPr/>
        </p:nvSpPr>
        <p:spPr>
          <a:xfrm>
            <a:off x="261197" y="4469784"/>
            <a:ext cx="395129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Helvetica" panose="020B0604020202020204" pitchFamily="34" charset="0"/>
                <a:cs typeface="Helvetica" panose="020B0604020202020204" pitchFamily="34" charset="0"/>
              </a:rPr>
              <a:t>Swap Buffer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4167025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5828371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396BB8CA-95F8-5B9F-BE5E-F4BAB537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7814"/>
            <a:ext cx="12436379" cy="711321"/>
          </a:xfrm>
        </p:spPr>
        <p:txBody>
          <a:bodyPr>
            <a:noAutofit/>
          </a:bodyPr>
          <a:lstStyle/>
          <a:p>
            <a:r>
              <a:rPr lang="en-US" b="0" dirty="0"/>
              <a:t>RRS Security Pitfall: </a:t>
            </a:r>
            <a:r>
              <a:rPr lang="en-US" b="0" dirty="0">
                <a:solidFill>
                  <a:srgbClr val="00B050"/>
                </a:solidFill>
              </a:rPr>
              <a:t>Latent Activations</a:t>
            </a: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7B55AF40-3110-EE4C-749B-3DA4CFCEBD62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D69283A0-28DB-52D1-75EB-CB4D4B95BEBB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DE54BA57-C7F6-84D5-F012-1E01C97E27EE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283AAF6-65A6-0DC9-D452-53259040F47F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B1EB186-588F-3EA6-58EA-226B47807D90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B8A8736C-554E-11B2-FCA0-12A0EAA307A3}"/>
              </a:ext>
            </a:extLst>
          </p:cNvPr>
          <p:cNvSpPr/>
          <p:nvPr/>
        </p:nvSpPr>
        <p:spPr>
          <a:xfrm>
            <a:off x="10556357" y="4187035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C3309368-4BFA-00A7-F3B0-3FDF4AC65E8D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A30DF00A-68E0-B060-98BD-597A6B0ACD86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32EC0473-8E14-094A-A6E4-AF438C999714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E549BDA7-D932-3F09-D448-15FFE8DED470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C392736D-A11B-8170-C4C3-FEF91D6FF687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A53D7899-E2AE-8A7D-2CD5-BCF8AEC2A31B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ABD4E8F0-18B2-83E6-21EA-000A9DE562A4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2DBB1B71-4603-9BB4-529A-20A687E3C438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9476601-FF9F-C772-1060-3C270ACF900C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321C8B46-D3FD-17B3-DE54-8004F4D1ECB9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CBA20093-BA92-D670-CED8-F47BC14EF4C4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02C1A80B-A0A6-FC68-2816-0365B400843E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C6F5EFD-E4A6-FEA9-C045-2AA201E8C489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65EFCD80-40DC-5532-564F-E7F8520022E2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633A0DC0-1480-F3C9-0936-FDE0415A8176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1DDA28B-5EFD-37DA-5F43-0A6C304041DD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89D77753-ECFD-A48B-541E-DC3213677878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1887FA3A-B3B6-DE3E-778F-84BAFEBBE685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5C96826E-399C-0EE8-B919-B40620BD0DEB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D88E8991-DDA0-22B5-FA56-5ED76DE50817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AB2460B9-F97B-1298-FF67-0C475C585CD8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180772A8-721D-6CED-F58C-E3637165DB02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0A251C49-B1B5-EA4C-F1C7-FC9E9D10231A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859312C3-43DB-D8BD-4ACA-A15D2145006A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879C2F6B-D717-8A4E-9AC5-38F6B25F3A40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A58FB33E-7F23-581F-2B35-7D5433A60549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FD00D27-B66F-11F1-55E8-1780B6A257A2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17B9FD9-0A12-1175-2AB2-600E2B8C34D8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3F64D75F-346F-F499-A4C9-B856F089618D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8F3B5B99-D863-DA0B-8B71-8AEBFE0D0846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76B7FF33-1D0A-693C-24BF-6C73FE751663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3FE9811D-C5D1-16F1-CEA6-287B45622B4E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B2044597-4440-FE7D-CEBE-760ABA32CB18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405FCA4B-F72D-0C31-0D03-C0FE2E2D7D20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822FBD49-A086-2E43-00C0-5F437BC6DC65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C723F53F-378C-D5DF-2806-34E63BE3F72C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C253865E-8646-EBC1-CC7F-03EBA252A1DC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AE6056E7-12FB-858C-A49E-9B8C424F637D}"/>
              </a:ext>
            </a:extLst>
          </p:cNvPr>
          <p:cNvSpPr/>
          <p:nvPr/>
        </p:nvSpPr>
        <p:spPr>
          <a:xfrm>
            <a:off x="10445454" y="4107162"/>
            <a:ext cx="1509323" cy="47086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3A1284FA-F0D2-E5D0-C8D5-5F912CB53924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3F6734F8-044F-4F61-57A4-B5A6E606217D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AA7D36AF-73D6-CC2C-71DA-60EA2F8759A0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B77CAB94-D524-D7D6-38DD-27A60E689A2F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92BA8C02-F353-41C6-6ED2-1FCB6B22D5F6}"/>
              </a:ext>
            </a:extLst>
          </p:cNvPr>
          <p:cNvSpPr/>
          <p:nvPr/>
        </p:nvSpPr>
        <p:spPr>
          <a:xfrm>
            <a:off x="0" y="5459654"/>
            <a:ext cx="12192000" cy="9244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>
                <a:latin typeface="Helvetica Neue" panose="02000503000000020004"/>
              </a:rPr>
              <a:t>Swap Operation </a:t>
            </a:r>
            <a:r>
              <a:rPr lang="en-US" sz="3400" b="1" dirty="0">
                <a:latin typeface="Helvetica Neue" panose="02000503000000020004"/>
                <a:sym typeface="Wingdings" panose="05000000000000000000" pitchFamily="2" charset="2"/>
              </a:rPr>
              <a:t> </a:t>
            </a:r>
            <a:r>
              <a:rPr lang="en-US" sz="3400" b="1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1 Latent Activation</a:t>
            </a:r>
            <a:endParaRPr lang="en-US" sz="3400" b="1" dirty="0">
              <a:solidFill>
                <a:schemeClr val="tx1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1643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7.40741E-7 L -0.48321 0.0669 " pathEditMode="relative" rAng="0" ptsTypes="AA">
                                      <p:cBhvr>
                                        <p:cTn id="124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3333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1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1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3.7037E-7 L -0.48321 -0.06528 " pathEditMode="relative" rAng="0" ptsTypes="AA">
                                      <p:cBhvr>
                                        <p:cTn id="143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167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21 0.0669 L 3.75E-6 0.24213 " pathEditMode="relative" rAng="0" ptsTypes="AA">
                                      <p:cBhvr>
                                        <p:cTn id="146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154" y="8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832 -0.06528 L 3.75E-6 -0.24213 " pathEditMode="relative" rAng="0" ptsTypes="AA">
                                      <p:cBhvr>
                                        <p:cTn id="16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-8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76" grpId="0"/>
      <p:bldP spid="287" grpId="0" animBg="1"/>
      <p:bldP spid="288" grpId="0"/>
      <p:bldP spid="289" grpId="0" animBg="1"/>
      <p:bldP spid="290" grpId="0"/>
      <p:bldP spid="291" grpId="0"/>
      <p:bldP spid="369" grpId="0" animBg="1"/>
      <p:bldP spid="29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328">
            <a:extLst>
              <a:ext uri="{FF2B5EF4-FFF2-40B4-BE49-F238E27FC236}">
                <a16:creationId xmlns:a16="http://schemas.microsoft.com/office/drawing/2014/main" id="{FF6BA547-3630-687E-24A8-0DA42EE243B6}"/>
              </a:ext>
            </a:extLst>
          </p:cNvPr>
          <p:cNvSpPr/>
          <p:nvPr/>
        </p:nvSpPr>
        <p:spPr>
          <a:xfrm>
            <a:off x="10621287" y="5877899"/>
            <a:ext cx="302797" cy="301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73544B8D-8E95-C90A-39EE-88D4365F6006}"/>
              </a:ext>
            </a:extLst>
          </p:cNvPr>
          <p:cNvSpPr/>
          <p:nvPr/>
        </p:nvSpPr>
        <p:spPr>
          <a:xfrm>
            <a:off x="10930811" y="5864570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3D6678E-680A-885C-EE38-4C2D5C2D0ACA}"/>
              </a:ext>
            </a:extLst>
          </p:cNvPr>
          <p:cNvSpPr/>
          <p:nvPr/>
        </p:nvSpPr>
        <p:spPr>
          <a:xfrm>
            <a:off x="10935578" y="4182096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57F1DF1E-FD1E-9EBF-A709-1153D2214915}"/>
              </a:ext>
            </a:extLst>
          </p:cNvPr>
          <p:cNvSpPr/>
          <p:nvPr/>
        </p:nvSpPr>
        <p:spPr>
          <a:xfrm>
            <a:off x="10571173" y="2507791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3039B12-D824-B3C9-50A7-BFD9A46885BB}"/>
              </a:ext>
            </a:extLst>
          </p:cNvPr>
          <p:cNvSpPr/>
          <p:nvPr/>
        </p:nvSpPr>
        <p:spPr>
          <a:xfrm>
            <a:off x="10988396" y="4187035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156F4-2281-A357-9865-FC71EA45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7814"/>
            <a:ext cx="12436379" cy="711321"/>
          </a:xfrm>
        </p:spPr>
        <p:txBody>
          <a:bodyPr>
            <a:noAutofit/>
          </a:bodyPr>
          <a:lstStyle/>
          <a:p>
            <a:r>
              <a:rPr lang="en-US" b="0" dirty="0"/>
              <a:t>RRS Security Pitfall: </a:t>
            </a:r>
            <a:r>
              <a:rPr lang="en-US" b="0" dirty="0">
                <a:solidFill>
                  <a:srgbClr val="00B050"/>
                </a:solidFill>
              </a:rPr>
              <a:t>Latent Activations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19511-0081-E599-8827-CDDC5AC2D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65C7-4A24-D642-9F9E-1F3494B16E89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186">
            <a:extLst>
              <a:ext uri="{FF2B5EF4-FFF2-40B4-BE49-F238E27FC236}">
                <a16:creationId xmlns:a16="http://schemas.microsoft.com/office/drawing/2014/main" id="{4A0619D4-52A5-ECB3-074D-04D23516C7B6}"/>
              </a:ext>
            </a:extLst>
          </p:cNvPr>
          <p:cNvGrpSpPr/>
          <p:nvPr/>
        </p:nvGrpSpPr>
        <p:grpSpPr>
          <a:xfrm>
            <a:off x="8405614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64" name="Group 177">
              <a:extLst>
                <a:ext uri="{FF2B5EF4-FFF2-40B4-BE49-F238E27FC236}">
                  <a16:creationId xmlns:a16="http://schemas.microsoft.com/office/drawing/2014/main" id="{B015B113-C053-408C-EC06-21AC6F368304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77" name="Straight Connector 178">
                <a:extLst>
                  <a:ext uri="{FF2B5EF4-FFF2-40B4-BE49-F238E27FC236}">
                    <a16:creationId xmlns:a16="http://schemas.microsoft.com/office/drawing/2014/main" id="{0DD421D7-9538-3B27-1F2B-F98AC461E6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9">
                <a:extLst>
                  <a:ext uri="{FF2B5EF4-FFF2-40B4-BE49-F238E27FC236}">
                    <a16:creationId xmlns:a16="http://schemas.microsoft.com/office/drawing/2014/main" id="{F83A960F-0791-D32C-C020-0950DAB7598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80">
              <a:extLst>
                <a:ext uri="{FF2B5EF4-FFF2-40B4-BE49-F238E27FC236}">
                  <a16:creationId xmlns:a16="http://schemas.microsoft.com/office/drawing/2014/main" id="{573DA926-4261-958E-64BD-5CF26AEAB15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5" name="Straight Connector 181">
                <a:extLst>
                  <a:ext uri="{FF2B5EF4-FFF2-40B4-BE49-F238E27FC236}">
                    <a16:creationId xmlns:a16="http://schemas.microsoft.com/office/drawing/2014/main" id="{F8B3D40E-4FE6-EC68-2EC3-33F0429AA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82">
                <a:extLst>
                  <a:ext uri="{FF2B5EF4-FFF2-40B4-BE49-F238E27FC236}">
                    <a16:creationId xmlns:a16="http://schemas.microsoft.com/office/drawing/2014/main" id="{EC7E815B-42EC-6D0A-148B-717D8C3BC460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6" name="Group 183">
              <a:extLst>
                <a:ext uri="{FF2B5EF4-FFF2-40B4-BE49-F238E27FC236}">
                  <a16:creationId xmlns:a16="http://schemas.microsoft.com/office/drawing/2014/main" id="{28FAA6E5-B183-D9BE-5415-7F47D9D6F1D2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3" name="Straight Connector 184">
                <a:extLst>
                  <a:ext uri="{FF2B5EF4-FFF2-40B4-BE49-F238E27FC236}">
                    <a16:creationId xmlns:a16="http://schemas.microsoft.com/office/drawing/2014/main" id="{7DC59F79-358E-2F54-FBFF-68C215142C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85">
                <a:extLst>
                  <a:ext uri="{FF2B5EF4-FFF2-40B4-BE49-F238E27FC236}">
                    <a16:creationId xmlns:a16="http://schemas.microsoft.com/office/drawing/2014/main" id="{FCD8E7C0-6612-1DE2-FF61-8ECD265755FF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74">
              <a:extLst>
                <a:ext uri="{FF2B5EF4-FFF2-40B4-BE49-F238E27FC236}">
                  <a16:creationId xmlns:a16="http://schemas.microsoft.com/office/drawing/2014/main" id="{88887802-530F-1FF7-88AE-2A3C9B21991F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71" name="Straight Connector 175">
                <a:extLst>
                  <a:ext uri="{FF2B5EF4-FFF2-40B4-BE49-F238E27FC236}">
                    <a16:creationId xmlns:a16="http://schemas.microsoft.com/office/drawing/2014/main" id="{0C66CB46-2697-C937-D932-A6C863FEC3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6">
                <a:extLst>
                  <a:ext uri="{FF2B5EF4-FFF2-40B4-BE49-F238E27FC236}">
                    <a16:creationId xmlns:a16="http://schemas.microsoft.com/office/drawing/2014/main" id="{AB3BA3F0-4E30-0EF9-1328-9D54EBABED9C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70">
              <a:extLst>
                <a:ext uri="{FF2B5EF4-FFF2-40B4-BE49-F238E27FC236}">
                  <a16:creationId xmlns:a16="http://schemas.microsoft.com/office/drawing/2014/main" id="{51953F85-2A60-AF94-C73B-23B24579DC5E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9" name="Straight Connector 33">
                <a:extLst>
                  <a:ext uri="{FF2B5EF4-FFF2-40B4-BE49-F238E27FC236}">
                    <a16:creationId xmlns:a16="http://schemas.microsoft.com/office/drawing/2014/main" id="{DE589613-6E94-9735-014E-90911AD227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7">
                <a:extLst>
                  <a:ext uri="{FF2B5EF4-FFF2-40B4-BE49-F238E27FC236}">
                    <a16:creationId xmlns:a16="http://schemas.microsoft.com/office/drawing/2014/main" id="{F6DB643A-B381-E44F-11F6-BE2A8B9B05B6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186">
            <a:extLst>
              <a:ext uri="{FF2B5EF4-FFF2-40B4-BE49-F238E27FC236}">
                <a16:creationId xmlns:a16="http://schemas.microsoft.com/office/drawing/2014/main" id="{4DB4BAFA-CB8A-BB06-2D02-A5B27826F275}"/>
              </a:ext>
            </a:extLst>
          </p:cNvPr>
          <p:cNvGrpSpPr/>
          <p:nvPr/>
        </p:nvGrpSpPr>
        <p:grpSpPr>
          <a:xfrm>
            <a:off x="6534920" y="2104318"/>
            <a:ext cx="1476739" cy="4229170"/>
            <a:chOff x="3179064" y="1295398"/>
            <a:chExt cx="2560320" cy="3625568"/>
          </a:xfrm>
          <a:solidFill>
            <a:schemeClr val="bg1"/>
          </a:solidFill>
        </p:grpSpPr>
        <p:grpSp>
          <p:nvGrpSpPr>
            <p:cNvPr id="149" name="Group 177">
              <a:extLst>
                <a:ext uri="{FF2B5EF4-FFF2-40B4-BE49-F238E27FC236}">
                  <a16:creationId xmlns:a16="http://schemas.microsoft.com/office/drawing/2014/main" id="{6026FC05-2432-5F1E-E309-9B0A2F78506D}"/>
                </a:ext>
              </a:extLst>
            </p:cNvPr>
            <p:cNvGrpSpPr/>
            <p:nvPr/>
          </p:nvGrpSpPr>
          <p:grpSpPr>
            <a:xfrm>
              <a:off x="4451604" y="1295398"/>
              <a:ext cx="7620" cy="3625568"/>
              <a:chOff x="3179064" y="1348740"/>
              <a:chExt cx="7620" cy="3625568"/>
            </a:xfrm>
            <a:grpFill/>
          </p:grpSpPr>
          <p:cxnSp>
            <p:nvCxnSpPr>
              <p:cNvPr id="162" name="Straight Connector 178">
                <a:extLst>
                  <a:ext uri="{FF2B5EF4-FFF2-40B4-BE49-F238E27FC236}">
                    <a16:creationId xmlns:a16="http://schemas.microsoft.com/office/drawing/2014/main" id="{8C0FB596-8F77-265D-15CE-796389F18B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79064" y="1600200"/>
                <a:ext cx="762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79">
                <a:extLst>
                  <a:ext uri="{FF2B5EF4-FFF2-40B4-BE49-F238E27FC236}">
                    <a16:creationId xmlns:a16="http://schemas.microsoft.com/office/drawing/2014/main" id="{D6A19B2D-535E-6FAF-8B1E-80639E54D711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80">
              <a:extLst>
                <a:ext uri="{FF2B5EF4-FFF2-40B4-BE49-F238E27FC236}">
                  <a16:creationId xmlns:a16="http://schemas.microsoft.com/office/drawing/2014/main" id="{AB44825D-20D1-CB58-59EB-36673C075BCA}"/>
                </a:ext>
              </a:extLst>
            </p:cNvPr>
            <p:cNvGrpSpPr/>
            <p:nvPr/>
          </p:nvGrpSpPr>
          <p:grpSpPr>
            <a:xfrm>
              <a:off x="509930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60" name="Straight Connector 181">
                <a:extLst>
                  <a:ext uri="{FF2B5EF4-FFF2-40B4-BE49-F238E27FC236}">
                    <a16:creationId xmlns:a16="http://schemas.microsoft.com/office/drawing/2014/main" id="{A3A6277E-C33D-44D4-F556-27E6AA7EAB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82">
                <a:extLst>
                  <a:ext uri="{FF2B5EF4-FFF2-40B4-BE49-F238E27FC236}">
                    <a16:creationId xmlns:a16="http://schemas.microsoft.com/office/drawing/2014/main" id="{68448879-2315-F397-67F7-97AFB756783A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83">
              <a:extLst>
                <a:ext uri="{FF2B5EF4-FFF2-40B4-BE49-F238E27FC236}">
                  <a16:creationId xmlns:a16="http://schemas.microsoft.com/office/drawing/2014/main" id="{BFFBEC5C-DF0C-E0E9-C4E3-BD5E64EFB368}"/>
                </a:ext>
              </a:extLst>
            </p:cNvPr>
            <p:cNvGrpSpPr/>
            <p:nvPr/>
          </p:nvGrpSpPr>
          <p:grpSpPr>
            <a:xfrm>
              <a:off x="573938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8" name="Straight Connector 184">
                <a:extLst>
                  <a:ext uri="{FF2B5EF4-FFF2-40B4-BE49-F238E27FC236}">
                    <a16:creationId xmlns:a16="http://schemas.microsoft.com/office/drawing/2014/main" id="{91199985-BADC-63C8-E5E2-EF406FB58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85">
                <a:extLst>
                  <a:ext uri="{FF2B5EF4-FFF2-40B4-BE49-F238E27FC236}">
                    <a16:creationId xmlns:a16="http://schemas.microsoft.com/office/drawing/2014/main" id="{680E794F-0235-66CC-132B-F18D63B79C78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74">
              <a:extLst>
                <a:ext uri="{FF2B5EF4-FFF2-40B4-BE49-F238E27FC236}">
                  <a16:creationId xmlns:a16="http://schemas.microsoft.com/office/drawing/2014/main" id="{3568DA4B-89F0-9699-5747-8EEB13A85E04}"/>
                </a:ext>
              </a:extLst>
            </p:cNvPr>
            <p:cNvGrpSpPr/>
            <p:nvPr/>
          </p:nvGrpSpPr>
          <p:grpSpPr>
            <a:xfrm>
              <a:off x="381914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6" name="Straight Connector 175">
                <a:extLst>
                  <a:ext uri="{FF2B5EF4-FFF2-40B4-BE49-F238E27FC236}">
                    <a16:creationId xmlns:a16="http://schemas.microsoft.com/office/drawing/2014/main" id="{82C62BB0-BD24-2412-1735-469816205F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76">
                <a:extLst>
                  <a:ext uri="{FF2B5EF4-FFF2-40B4-BE49-F238E27FC236}">
                    <a16:creationId xmlns:a16="http://schemas.microsoft.com/office/drawing/2014/main" id="{95AC5995-5B59-95CB-0571-4619B9E8C114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Group 170">
              <a:extLst>
                <a:ext uri="{FF2B5EF4-FFF2-40B4-BE49-F238E27FC236}">
                  <a16:creationId xmlns:a16="http://schemas.microsoft.com/office/drawing/2014/main" id="{B484EA3A-B59A-821C-1C15-7BCD34FD5203}"/>
                </a:ext>
              </a:extLst>
            </p:cNvPr>
            <p:cNvGrpSpPr/>
            <p:nvPr/>
          </p:nvGrpSpPr>
          <p:grpSpPr>
            <a:xfrm>
              <a:off x="3179064" y="1295398"/>
              <a:ext cx="0" cy="3625568"/>
              <a:chOff x="3179064" y="1348740"/>
              <a:chExt cx="0" cy="3625568"/>
            </a:xfrm>
            <a:grpFill/>
          </p:grpSpPr>
          <p:cxnSp>
            <p:nvCxnSpPr>
              <p:cNvPr id="154" name="Straight Connector 33">
                <a:extLst>
                  <a:ext uri="{FF2B5EF4-FFF2-40B4-BE49-F238E27FC236}">
                    <a16:creationId xmlns:a16="http://schemas.microsoft.com/office/drawing/2014/main" id="{9C598B6C-F8EA-9FC1-F96F-DDAC02CD1E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9064" y="1600200"/>
                <a:ext cx="0" cy="3374108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67">
                <a:extLst>
                  <a:ext uri="{FF2B5EF4-FFF2-40B4-BE49-F238E27FC236}">
                    <a16:creationId xmlns:a16="http://schemas.microsoft.com/office/drawing/2014/main" id="{D44AD73B-2C5D-42F0-9962-08DEE0FB8AE3}"/>
                  </a:ext>
                </a:extLst>
              </p:cNvPr>
              <p:cNvCxnSpPr/>
              <p:nvPr/>
            </p:nvCxnSpPr>
            <p:spPr>
              <a:xfrm flipV="1">
                <a:off x="3179064" y="1348740"/>
                <a:ext cx="0" cy="17526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4F1208E-5C15-1DA1-8412-24D49F71136E}"/>
              </a:ext>
            </a:extLst>
          </p:cNvPr>
          <p:cNvGrpSpPr/>
          <p:nvPr/>
        </p:nvGrpSpPr>
        <p:grpSpPr>
          <a:xfrm>
            <a:off x="6040099" y="4997367"/>
            <a:ext cx="4410280" cy="369185"/>
            <a:chOff x="6801850" y="4347127"/>
            <a:chExt cx="4410280" cy="369185"/>
          </a:xfrm>
        </p:grpSpPr>
        <p:grpSp>
          <p:nvGrpSpPr>
            <p:cNvPr id="134" name="Group 163">
              <a:extLst>
                <a:ext uri="{FF2B5EF4-FFF2-40B4-BE49-F238E27FC236}">
                  <a16:creationId xmlns:a16="http://schemas.microsoft.com/office/drawing/2014/main" id="{E89A9A95-7F6F-7BBA-68E2-C82A572C250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47" name="Straight Connector 189">
                <a:extLst>
                  <a:ext uri="{FF2B5EF4-FFF2-40B4-BE49-F238E27FC236}">
                    <a16:creationId xmlns:a16="http://schemas.microsoft.com/office/drawing/2014/main" id="{04AC823E-E97B-AAAA-372A-BF64BAEB305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91">
                <a:extLst>
                  <a:ext uri="{FF2B5EF4-FFF2-40B4-BE49-F238E27FC236}">
                    <a16:creationId xmlns:a16="http://schemas.microsoft.com/office/drawing/2014/main" id="{ECB08ACC-5559-FBD9-DA35-9CB8A39AEC59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2" descr=" 13">
              <a:extLst>
                <a:ext uri="{FF2B5EF4-FFF2-40B4-BE49-F238E27FC236}">
                  <a16:creationId xmlns:a16="http://schemas.microsoft.com/office/drawing/2014/main" id="{7141A912-9334-3395-F667-6FC245C1E24C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EA963580-8D51-C917-EC1D-FFDB88CD485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3" name="Oval 113">
                <a:extLst>
                  <a:ext uri="{FF2B5EF4-FFF2-40B4-BE49-F238E27FC236}">
                    <a16:creationId xmlns:a16="http://schemas.microsoft.com/office/drawing/2014/main" id="{AC7B891F-AF42-B5D6-B2E1-64FEB260FA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4" name="Oval 115">
                <a:extLst>
                  <a:ext uri="{FF2B5EF4-FFF2-40B4-BE49-F238E27FC236}">
                    <a16:creationId xmlns:a16="http://schemas.microsoft.com/office/drawing/2014/main" id="{3EB07017-DF2B-38E2-6FBD-D9EBBA9994E7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5" name="Oval 117">
                <a:extLst>
                  <a:ext uri="{FF2B5EF4-FFF2-40B4-BE49-F238E27FC236}">
                    <a16:creationId xmlns:a16="http://schemas.microsoft.com/office/drawing/2014/main" id="{0189CB04-464D-8091-746F-2C4DCD45154E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6" name="Oval 119">
                <a:extLst>
                  <a:ext uri="{FF2B5EF4-FFF2-40B4-BE49-F238E27FC236}">
                    <a16:creationId xmlns:a16="http://schemas.microsoft.com/office/drawing/2014/main" id="{EE5CC533-9110-4B20-D20E-813C9643910C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36" name="Group 12" descr=" 13">
              <a:extLst>
                <a:ext uri="{FF2B5EF4-FFF2-40B4-BE49-F238E27FC236}">
                  <a16:creationId xmlns:a16="http://schemas.microsoft.com/office/drawing/2014/main" id="{50807A93-3763-3274-E8AA-6C621B3E7491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6BE3F1F2-CC45-AB3B-AC71-D3C421E17B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8" name="Oval 113">
                <a:extLst>
                  <a:ext uri="{FF2B5EF4-FFF2-40B4-BE49-F238E27FC236}">
                    <a16:creationId xmlns:a16="http://schemas.microsoft.com/office/drawing/2014/main" id="{BD355471-2087-9684-A27A-3D67F7F0EFA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9" name="Oval 115">
                <a:extLst>
                  <a:ext uri="{FF2B5EF4-FFF2-40B4-BE49-F238E27FC236}">
                    <a16:creationId xmlns:a16="http://schemas.microsoft.com/office/drawing/2014/main" id="{4885BA52-CD75-0EC8-3160-5F00E891F11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0" name="Oval 117">
                <a:extLst>
                  <a:ext uri="{FF2B5EF4-FFF2-40B4-BE49-F238E27FC236}">
                    <a16:creationId xmlns:a16="http://schemas.microsoft.com/office/drawing/2014/main" id="{52F6E116-31F9-8610-E6F1-09B948541DBF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41" name="Oval 119">
                <a:extLst>
                  <a:ext uri="{FF2B5EF4-FFF2-40B4-BE49-F238E27FC236}">
                    <a16:creationId xmlns:a16="http://schemas.microsoft.com/office/drawing/2014/main" id="{B94360F7-0DAD-F8B2-F5AC-626975A7238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2A0964D-BC04-41AE-E6AC-991CBDEB0365}"/>
              </a:ext>
            </a:extLst>
          </p:cNvPr>
          <p:cNvGrpSpPr/>
          <p:nvPr/>
        </p:nvGrpSpPr>
        <p:grpSpPr>
          <a:xfrm>
            <a:off x="6040099" y="5414082"/>
            <a:ext cx="4410280" cy="369185"/>
            <a:chOff x="6801850" y="4347127"/>
            <a:chExt cx="4410280" cy="369185"/>
          </a:xfrm>
        </p:grpSpPr>
        <p:grpSp>
          <p:nvGrpSpPr>
            <p:cNvPr id="119" name="Group 163">
              <a:extLst>
                <a:ext uri="{FF2B5EF4-FFF2-40B4-BE49-F238E27FC236}">
                  <a16:creationId xmlns:a16="http://schemas.microsoft.com/office/drawing/2014/main" id="{08D5B495-EAC9-9AD2-DE25-6CFD5E2B707D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132" name="Straight Connector 189">
                <a:extLst>
                  <a:ext uri="{FF2B5EF4-FFF2-40B4-BE49-F238E27FC236}">
                    <a16:creationId xmlns:a16="http://schemas.microsoft.com/office/drawing/2014/main" id="{3FFA4E4A-18B5-D743-859C-CFCB7B2F206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91">
                <a:extLst>
                  <a:ext uri="{FF2B5EF4-FFF2-40B4-BE49-F238E27FC236}">
                    <a16:creationId xmlns:a16="http://schemas.microsoft.com/office/drawing/2014/main" id="{96893790-7D8F-8308-5980-1EA158619498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2" descr=" 13">
              <a:extLst>
                <a:ext uri="{FF2B5EF4-FFF2-40B4-BE49-F238E27FC236}">
                  <a16:creationId xmlns:a16="http://schemas.microsoft.com/office/drawing/2014/main" id="{0C423D4A-1848-E9F7-2434-B7C13E9E1014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8CE5CCD-0A7E-B0D0-A3E5-58CF32A91EF8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8" name="Oval 113">
                <a:extLst>
                  <a:ext uri="{FF2B5EF4-FFF2-40B4-BE49-F238E27FC236}">
                    <a16:creationId xmlns:a16="http://schemas.microsoft.com/office/drawing/2014/main" id="{AFC07FFB-DF6D-020E-DEF0-2FDED093344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9" name="Oval 115">
                <a:extLst>
                  <a:ext uri="{FF2B5EF4-FFF2-40B4-BE49-F238E27FC236}">
                    <a16:creationId xmlns:a16="http://schemas.microsoft.com/office/drawing/2014/main" id="{3E0C6761-BDD3-D4E0-6BB4-DC8D839146F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0" name="Oval 117">
                <a:extLst>
                  <a:ext uri="{FF2B5EF4-FFF2-40B4-BE49-F238E27FC236}">
                    <a16:creationId xmlns:a16="http://schemas.microsoft.com/office/drawing/2014/main" id="{DA2539C4-F3FF-BFC0-479F-3D8BAD7BD9E8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31" name="Oval 119">
                <a:extLst>
                  <a:ext uri="{FF2B5EF4-FFF2-40B4-BE49-F238E27FC236}">
                    <a16:creationId xmlns:a16="http://schemas.microsoft.com/office/drawing/2014/main" id="{7F394FAC-54E9-ECDC-4116-98D93E235FEB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121" name="Group 12" descr=" 13">
              <a:extLst>
                <a:ext uri="{FF2B5EF4-FFF2-40B4-BE49-F238E27FC236}">
                  <a16:creationId xmlns:a16="http://schemas.microsoft.com/office/drawing/2014/main" id="{F3AE2C67-9729-6E21-3506-FCBEE192AE26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76071564-F1C6-6349-102C-4D0DBD946697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3" name="Oval 113">
                <a:extLst>
                  <a:ext uri="{FF2B5EF4-FFF2-40B4-BE49-F238E27FC236}">
                    <a16:creationId xmlns:a16="http://schemas.microsoft.com/office/drawing/2014/main" id="{E680DC8F-D820-81BC-0AA7-1F392F379735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4" name="Oval 115">
                <a:extLst>
                  <a:ext uri="{FF2B5EF4-FFF2-40B4-BE49-F238E27FC236}">
                    <a16:creationId xmlns:a16="http://schemas.microsoft.com/office/drawing/2014/main" id="{AA5C2424-6512-076C-FDD0-6E905C6CC9F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5" name="Oval 117">
                <a:extLst>
                  <a:ext uri="{FF2B5EF4-FFF2-40B4-BE49-F238E27FC236}">
                    <a16:creationId xmlns:a16="http://schemas.microsoft.com/office/drawing/2014/main" id="{785540D6-8897-186A-AD61-B52BDB19F1E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126" name="Oval 119">
                <a:extLst>
                  <a:ext uri="{FF2B5EF4-FFF2-40B4-BE49-F238E27FC236}">
                    <a16:creationId xmlns:a16="http://schemas.microsoft.com/office/drawing/2014/main" id="{D4894018-1E57-9079-B20B-58171AF0FD9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104" name="Group 163">
            <a:extLst>
              <a:ext uri="{FF2B5EF4-FFF2-40B4-BE49-F238E27FC236}">
                <a16:creationId xmlns:a16="http://schemas.microsoft.com/office/drawing/2014/main" id="{0E458009-BB59-60CB-9173-682A32E9DA03}"/>
              </a:ext>
            </a:extLst>
          </p:cNvPr>
          <p:cNvGrpSpPr/>
          <p:nvPr/>
        </p:nvGrpSpPr>
        <p:grpSpPr>
          <a:xfrm rot="5400000">
            <a:off x="8245238" y="381043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17" name="Straight Connector 189">
              <a:extLst>
                <a:ext uri="{FF2B5EF4-FFF2-40B4-BE49-F238E27FC236}">
                  <a16:creationId xmlns:a16="http://schemas.microsoft.com/office/drawing/2014/main" id="{7B7924B5-D378-14A5-C5EB-CA81E40DCF9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91">
              <a:extLst>
                <a:ext uri="{FF2B5EF4-FFF2-40B4-BE49-F238E27FC236}">
                  <a16:creationId xmlns:a16="http://schemas.microsoft.com/office/drawing/2014/main" id="{D12074B3-0864-93E1-EA3A-1C071BD947A5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Oval 111">
            <a:extLst>
              <a:ext uri="{FF2B5EF4-FFF2-40B4-BE49-F238E27FC236}">
                <a16:creationId xmlns:a16="http://schemas.microsoft.com/office/drawing/2014/main" id="{02F980BD-0046-FF77-1ABA-D6DCB44A0ABA}"/>
              </a:ext>
            </a:extLst>
          </p:cNvPr>
          <p:cNvSpPr/>
          <p:nvPr/>
        </p:nvSpPr>
        <p:spPr>
          <a:xfrm>
            <a:off x="634593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3" name="Oval 113">
            <a:extLst>
              <a:ext uri="{FF2B5EF4-FFF2-40B4-BE49-F238E27FC236}">
                <a16:creationId xmlns:a16="http://schemas.microsoft.com/office/drawing/2014/main" id="{EB2EFCB2-8C26-7E8A-77F2-64718C55A55E}"/>
              </a:ext>
            </a:extLst>
          </p:cNvPr>
          <p:cNvSpPr/>
          <p:nvPr/>
        </p:nvSpPr>
        <p:spPr>
          <a:xfrm>
            <a:off x="6715117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4" name="Oval 115">
            <a:extLst>
              <a:ext uri="{FF2B5EF4-FFF2-40B4-BE49-F238E27FC236}">
                <a16:creationId xmlns:a16="http://schemas.microsoft.com/office/drawing/2014/main" id="{9D1A1AB7-00BB-8508-24A1-37A715690370}"/>
              </a:ext>
            </a:extLst>
          </p:cNvPr>
          <p:cNvSpPr/>
          <p:nvPr/>
        </p:nvSpPr>
        <p:spPr>
          <a:xfrm>
            <a:off x="7084302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5" name="Oval 117">
            <a:extLst>
              <a:ext uri="{FF2B5EF4-FFF2-40B4-BE49-F238E27FC236}">
                <a16:creationId xmlns:a16="http://schemas.microsoft.com/office/drawing/2014/main" id="{971FBAFC-FCEC-F584-670F-7479320BCA92}"/>
              </a:ext>
            </a:extLst>
          </p:cNvPr>
          <p:cNvSpPr/>
          <p:nvPr/>
        </p:nvSpPr>
        <p:spPr>
          <a:xfrm>
            <a:off x="74534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6" name="Oval 119">
            <a:extLst>
              <a:ext uri="{FF2B5EF4-FFF2-40B4-BE49-F238E27FC236}">
                <a16:creationId xmlns:a16="http://schemas.microsoft.com/office/drawing/2014/main" id="{2A46C426-B302-D2D7-CF47-FBE8982E8164}"/>
              </a:ext>
            </a:extLst>
          </p:cNvPr>
          <p:cNvSpPr/>
          <p:nvPr/>
        </p:nvSpPr>
        <p:spPr>
          <a:xfrm>
            <a:off x="78226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3EBA751-0E37-E316-D2EF-BCB99098AB34}"/>
              </a:ext>
            </a:extLst>
          </p:cNvPr>
          <p:cNvSpPr/>
          <p:nvPr/>
        </p:nvSpPr>
        <p:spPr>
          <a:xfrm>
            <a:off x="821198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8" name="Oval 113">
            <a:extLst>
              <a:ext uri="{FF2B5EF4-FFF2-40B4-BE49-F238E27FC236}">
                <a16:creationId xmlns:a16="http://schemas.microsoft.com/office/drawing/2014/main" id="{7C91284D-F3E6-8717-8944-2DE3F6907A0F}"/>
              </a:ext>
            </a:extLst>
          </p:cNvPr>
          <p:cNvSpPr/>
          <p:nvPr/>
        </p:nvSpPr>
        <p:spPr>
          <a:xfrm>
            <a:off x="8581171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09" name="Oval 115">
            <a:extLst>
              <a:ext uri="{FF2B5EF4-FFF2-40B4-BE49-F238E27FC236}">
                <a16:creationId xmlns:a16="http://schemas.microsoft.com/office/drawing/2014/main" id="{C0A38A7E-1234-B7FF-15CC-740B361F0403}"/>
              </a:ext>
            </a:extLst>
          </p:cNvPr>
          <p:cNvSpPr/>
          <p:nvPr/>
        </p:nvSpPr>
        <p:spPr>
          <a:xfrm>
            <a:off x="8950356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0" name="Oval 117">
            <a:extLst>
              <a:ext uri="{FF2B5EF4-FFF2-40B4-BE49-F238E27FC236}">
                <a16:creationId xmlns:a16="http://schemas.microsoft.com/office/drawing/2014/main" id="{AFD83F3C-3350-3C72-B328-6B87443D0B7F}"/>
              </a:ext>
            </a:extLst>
          </p:cNvPr>
          <p:cNvSpPr/>
          <p:nvPr/>
        </p:nvSpPr>
        <p:spPr>
          <a:xfrm>
            <a:off x="9319540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1" name="Oval 119">
            <a:extLst>
              <a:ext uri="{FF2B5EF4-FFF2-40B4-BE49-F238E27FC236}">
                <a16:creationId xmlns:a16="http://schemas.microsoft.com/office/drawing/2014/main" id="{DF5CB77C-D636-58E5-28E1-83B6EAC8FFB9}"/>
              </a:ext>
            </a:extLst>
          </p:cNvPr>
          <p:cNvSpPr/>
          <p:nvPr/>
        </p:nvSpPr>
        <p:spPr>
          <a:xfrm>
            <a:off x="9688725" y="582770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11" name="Group 163">
            <a:extLst>
              <a:ext uri="{FF2B5EF4-FFF2-40B4-BE49-F238E27FC236}">
                <a16:creationId xmlns:a16="http://schemas.microsoft.com/office/drawing/2014/main" id="{A24EAA43-FE73-E82F-2568-720AD8AD2098}"/>
              </a:ext>
            </a:extLst>
          </p:cNvPr>
          <p:cNvGrpSpPr/>
          <p:nvPr/>
        </p:nvGrpSpPr>
        <p:grpSpPr>
          <a:xfrm rot="5400000">
            <a:off x="8245238" y="1730413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2" name="Straight Connector 189">
              <a:extLst>
                <a:ext uri="{FF2B5EF4-FFF2-40B4-BE49-F238E27FC236}">
                  <a16:creationId xmlns:a16="http://schemas.microsoft.com/office/drawing/2014/main" id="{61976D7F-4058-9892-C787-247F4DA5A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91">
              <a:extLst>
                <a:ext uri="{FF2B5EF4-FFF2-40B4-BE49-F238E27FC236}">
                  <a16:creationId xmlns:a16="http://schemas.microsoft.com/office/drawing/2014/main" id="{5D8ECA2A-0346-612E-66E3-F6E539B1FA5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22782CF-B4AA-1FF8-5E5F-30FF517ADF83}"/>
              </a:ext>
            </a:extLst>
          </p:cNvPr>
          <p:cNvSpPr/>
          <p:nvPr/>
        </p:nvSpPr>
        <p:spPr>
          <a:xfrm>
            <a:off x="634593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3" name="Oval 113">
            <a:extLst>
              <a:ext uri="{FF2B5EF4-FFF2-40B4-BE49-F238E27FC236}">
                <a16:creationId xmlns:a16="http://schemas.microsoft.com/office/drawing/2014/main" id="{6D2EA186-1697-E4C2-FB4B-F944C3CA041E}"/>
              </a:ext>
            </a:extLst>
          </p:cNvPr>
          <p:cNvSpPr/>
          <p:nvPr/>
        </p:nvSpPr>
        <p:spPr>
          <a:xfrm>
            <a:off x="6715117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4" name="Oval 115">
            <a:extLst>
              <a:ext uri="{FF2B5EF4-FFF2-40B4-BE49-F238E27FC236}">
                <a16:creationId xmlns:a16="http://schemas.microsoft.com/office/drawing/2014/main" id="{1B3C4B6E-F773-FF38-8A0B-0B4368C4D261}"/>
              </a:ext>
            </a:extLst>
          </p:cNvPr>
          <p:cNvSpPr/>
          <p:nvPr/>
        </p:nvSpPr>
        <p:spPr>
          <a:xfrm>
            <a:off x="7084302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5" name="Oval 117">
            <a:extLst>
              <a:ext uri="{FF2B5EF4-FFF2-40B4-BE49-F238E27FC236}">
                <a16:creationId xmlns:a16="http://schemas.microsoft.com/office/drawing/2014/main" id="{4036D7CC-4B25-DC77-B1F8-B8CB6AA5CAB0}"/>
              </a:ext>
            </a:extLst>
          </p:cNvPr>
          <p:cNvSpPr/>
          <p:nvPr/>
        </p:nvSpPr>
        <p:spPr>
          <a:xfrm>
            <a:off x="74534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6" name="Oval 119">
            <a:extLst>
              <a:ext uri="{FF2B5EF4-FFF2-40B4-BE49-F238E27FC236}">
                <a16:creationId xmlns:a16="http://schemas.microsoft.com/office/drawing/2014/main" id="{AEF0DEB5-41CE-FF16-5FF5-92AA85AA3FE0}"/>
              </a:ext>
            </a:extLst>
          </p:cNvPr>
          <p:cNvSpPr/>
          <p:nvPr/>
        </p:nvSpPr>
        <p:spPr>
          <a:xfrm>
            <a:off x="78226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EFF245-7D3E-2A45-5C51-EF1DC9F815A0}"/>
              </a:ext>
            </a:extLst>
          </p:cNvPr>
          <p:cNvSpPr/>
          <p:nvPr/>
        </p:nvSpPr>
        <p:spPr>
          <a:xfrm>
            <a:off x="821198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Oval 113">
            <a:extLst>
              <a:ext uri="{FF2B5EF4-FFF2-40B4-BE49-F238E27FC236}">
                <a16:creationId xmlns:a16="http://schemas.microsoft.com/office/drawing/2014/main" id="{19E515DB-5A82-D4A1-B014-E00F79DA7DA2}"/>
              </a:ext>
            </a:extLst>
          </p:cNvPr>
          <p:cNvSpPr/>
          <p:nvPr/>
        </p:nvSpPr>
        <p:spPr>
          <a:xfrm>
            <a:off x="8581171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9" name="Oval 115">
            <a:extLst>
              <a:ext uri="{FF2B5EF4-FFF2-40B4-BE49-F238E27FC236}">
                <a16:creationId xmlns:a16="http://schemas.microsoft.com/office/drawing/2014/main" id="{ABAFE3CD-056B-156D-0D29-8149054F321C}"/>
              </a:ext>
            </a:extLst>
          </p:cNvPr>
          <p:cNvSpPr/>
          <p:nvPr/>
        </p:nvSpPr>
        <p:spPr>
          <a:xfrm>
            <a:off x="8950356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0" name="Oval 117">
            <a:extLst>
              <a:ext uri="{FF2B5EF4-FFF2-40B4-BE49-F238E27FC236}">
                <a16:creationId xmlns:a16="http://schemas.microsoft.com/office/drawing/2014/main" id="{5AA303B3-80F5-E88A-BD2B-2712B6CECDF7}"/>
              </a:ext>
            </a:extLst>
          </p:cNvPr>
          <p:cNvSpPr/>
          <p:nvPr/>
        </p:nvSpPr>
        <p:spPr>
          <a:xfrm>
            <a:off x="9319540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21" name="Oval 119">
            <a:extLst>
              <a:ext uri="{FF2B5EF4-FFF2-40B4-BE49-F238E27FC236}">
                <a16:creationId xmlns:a16="http://schemas.microsoft.com/office/drawing/2014/main" id="{F423585A-55DE-6DB0-9D74-9D74978FAE39}"/>
              </a:ext>
            </a:extLst>
          </p:cNvPr>
          <p:cNvSpPr/>
          <p:nvPr/>
        </p:nvSpPr>
        <p:spPr>
          <a:xfrm>
            <a:off x="9688725" y="3747687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87" name="Group 163">
            <a:extLst>
              <a:ext uri="{FF2B5EF4-FFF2-40B4-BE49-F238E27FC236}">
                <a16:creationId xmlns:a16="http://schemas.microsoft.com/office/drawing/2014/main" id="{0FA7C845-7076-8EC4-E200-65088627083D}"/>
              </a:ext>
            </a:extLst>
          </p:cNvPr>
          <p:cNvGrpSpPr/>
          <p:nvPr/>
        </p:nvGrpSpPr>
        <p:grpSpPr>
          <a:xfrm rot="5400000">
            <a:off x="8245238" y="2147128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100" name="Straight Connector 189">
              <a:extLst>
                <a:ext uri="{FF2B5EF4-FFF2-40B4-BE49-F238E27FC236}">
                  <a16:creationId xmlns:a16="http://schemas.microsoft.com/office/drawing/2014/main" id="{C0C768C8-F1AE-BDF9-50F6-3BD1DD31B95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91">
              <a:extLst>
                <a:ext uri="{FF2B5EF4-FFF2-40B4-BE49-F238E27FC236}">
                  <a16:creationId xmlns:a16="http://schemas.microsoft.com/office/drawing/2014/main" id="{077650C2-DBD0-165A-2B38-EF74D75FA6B7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65802C2-D5BB-10FA-2E6A-414CA9CC3196}"/>
              </a:ext>
            </a:extLst>
          </p:cNvPr>
          <p:cNvGrpSpPr/>
          <p:nvPr/>
        </p:nvGrpSpPr>
        <p:grpSpPr>
          <a:xfrm>
            <a:off x="6345932" y="4164398"/>
            <a:ext cx="3711979" cy="369189"/>
            <a:chOff x="6345932" y="4164398"/>
            <a:chExt cx="3711979" cy="369189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D5116965-AF0C-1337-9DA8-56E473F97F58}"/>
                </a:ext>
              </a:extLst>
            </p:cNvPr>
            <p:cNvSpPr/>
            <p:nvPr/>
          </p:nvSpPr>
          <p:spPr>
            <a:xfrm>
              <a:off x="634593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6" name="Oval 113">
              <a:extLst>
                <a:ext uri="{FF2B5EF4-FFF2-40B4-BE49-F238E27FC236}">
                  <a16:creationId xmlns:a16="http://schemas.microsoft.com/office/drawing/2014/main" id="{AF4DE825-A01C-E1D7-31BC-7D99DF3E830B}"/>
                </a:ext>
              </a:extLst>
            </p:cNvPr>
            <p:cNvSpPr/>
            <p:nvPr/>
          </p:nvSpPr>
          <p:spPr>
            <a:xfrm>
              <a:off x="6715117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7" name="Oval 115">
              <a:extLst>
                <a:ext uri="{FF2B5EF4-FFF2-40B4-BE49-F238E27FC236}">
                  <a16:creationId xmlns:a16="http://schemas.microsoft.com/office/drawing/2014/main" id="{20F038B6-984F-C512-285E-3837CB40C9E2}"/>
                </a:ext>
              </a:extLst>
            </p:cNvPr>
            <p:cNvSpPr/>
            <p:nvPr/>
          </p:nvSpPr>
          <p:spPr>
            <a:xfrm>
              <a:off x="708430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8" name="Oval 117">
              <a:extLst>
                <a:ext uri="{FF2B5EF4-FFF2-40B4-BE49-F238E27FC236}">
                  <a16:creationId xmlns:a16="http://schemas.microsoft.com/office/drawing/2014/main" id="{B7B30BCC-B92F-C9BC-D9EB-F7C2945553FF}"/>
                </a:ext>
              </a:extLst>
            </p:cNvPr>
            <p:cNvSpPr/>
            <p:nvPr/>
          </p:nvSpPr>
          <p:spPr>
            <a:xfrm>
              <a:off x="7453486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9" name="Oval 119">
              <a:extLst>
                <a:ext uri="{FF2B5EF4-FFF2-40B4-BE49-F238E27FC236}">
                  <a16:creationId xmlns:a16="http://schemas.microsoft.com/office/drawing/2014/main" id="{68DCB79F-27DD-9F0E-8F7F-EABEF6D1D698}"/>
                </a:ext>
              </a:extLst>
            </p:cNvPr>
            <p:cNvSpPr/>
            <p:nvPr/>
          </p:nvSpPr>
          <p:spPr>
            <a:xfrm>
              <a:off x="7822672" y="4164398"/>
              <a:ext cx="369185" cy="369184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0EBC34F-E0E9-4885-83EB-8A853C452CD1}"/>
                </a:ext>
              </a:extLst>
            </p:cNvPr>
            <p:cNvSpPr/>
            <p:nvPr/>
          </p:nvSpPr>
          <p:spPr>
            <a:xfrm>
              <a:off x="821198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1" name="Oval 113">
              <a:extLst>
                <a:ext uri="{FF2B5EF4-FFF2-40B4-BE49-F238E27FC236}">
                  <a16:creationId xmlns:a16="http://schemas.microsoft.com/office/drawing/2014/main" id="{98C80447-76A4-7231-FCBD-03AB76A3CAF3}"/>
                </a:ext>
              </a:extLst>
            </p:cNvPr>
            <p:cNvSpPr/>
            <p:nvPr/>
          </p:nvSpPr>
          <p:spPr>
            <a:xfrm>
              <a:off x="8581171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2" name="Oval 115">
              <a:extLst>
                <a:ext uri="{FF2B5EF4-FFF2-40B4-BE49-F238E27FC236}">
                  <a16:creationId xmlns:a16="http://schemas.microsoft.com/office/drawing/2014/main" id="{46D15A56-CB7B-B377-A242-92C89D8E3DA9}"/>
                </a:ext>
              </a:extLst>
            </p:cNvPr>
            <p:cNvSpPr/>
            <p:nvPr/>
          </p:nvSpPr>
          <p:spPr>
            <a:xfrm>
              <a:off x="8950356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3" name="Oval 117">
              <a:extLst>
                <a:ext uri="{FF2B5EF4-FFF2-40B4-BE49-F238E27FC236}">
                  <a16:creationId xmlns:a16="http://schemas.microsoft.com/office/drawing/2014/main" id="{10B2030A-C391-D9EC-3E47-499434065D75}"/>
                </a:ext>
              </a:extLst>
            </p:cNvPr>
            <p:cNvSpPr/>
            <p:nvPr/>
          </p:nvSpPr>
          <p:spPr>
            <a:xfrm>
              <a:off x="9319540" y="4164401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94" name="Oval 119">
              <a:extLst>
                <a:ext uri="{FF2B5EF4-FFF2-40B4-BE49-F238E27FC236}">
                  <a16:creationId xmlns:a16="http://schemas.microsoft.com/office/drawing/2014/main" id="{2AB91D65-D51A-F415-D238-A294CA5A059C}"/>
                </a:ext>
              </a:extLst>
            </p:cNvPr>
            <p:cNvSpPr/>
            <p:nvPr/>
          </p:nvSpPr>
          <p:spPr>
            <a:xfrm>
              <a:off x="9688726" y="4164402"/>
              <a:ext cx="369185" cy="369185"/>
            </a:xfrm>
            <a:prstGeom prst="ellipse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pSp>
        <p:nvGrpSpPr>
          <p:cNvPr id="72" name="Group 163">
            <a:extLst>
              <a:ext uri="{FF2B5EF4-FFF2-40B4-BE49-F238E27FC236}">
                <a16:creationId xmlns:a16="http://schemas.microsoft.com/office/drawing/2014/main" id="{3F534595-CF24-C1C7-F66F-3D0219A267CC}"/>
              </a:ext>
            </a:extLst>
          </p:cNvPr>
          <p:cNvGrpSpPr/>
          <p:nvPr/>
        </p:nvGrpSpPr>
        <p:grpSpPr>
          <a:xfrm rot="5400000">
            <a:off x="8245238" y="2560755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85" name="Straight Connector 189">
              <a:extLst>
                <a:ext uri="{FF2B5EF4-FFF2-40B4-BE49-F238E27FC236}">
                  <a16:creationId xmlns:a16="http://schemas.microsoft.com/office/drawing/2014/main" id="{B444D457-2B5C-FA81-BBB6-EEA0BB22D33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191">
              <a:extLst>
                <a:ext uri="{FF2B5EF4-FFF2-40B4-BE49-F238E27FC236}">
                  <a16:creationId xmlns:a16="http://schemas.microsoft.com/office/drawing/2014/main" id="{9D22EAF3-2A24-B767-0DA4-C5674DA9C18E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DC0A8B3C-B88D-2BDF-F4FB-5123BBC12F9D}"/>
              </a:ext>
            </a:extLst>
          </p:cNvPr>
          <p:cNvSpPr/>
          <p:nvPr/>
        </p:nvSpPr>
        <p:spPr>
          <a:xfrm>
            <a:off x="634593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1" name="Oval 113">
            <a:extLst>
              <a:ext uri="{FF2B5EF4-FFF2-40B4-BE49-F238E27FC236}">
                <a16:creationId xmlns:a16="http://schemas.microsoft.com/office/drawing/2014/main" id="{D1924C3A-FB9C-00A9-3BF5-CDC818B9AFC2}"/>
              </a:ext>
            </a:extLst>
          </p:cNvPr>
          <p:cNvSpPr/>
          <p:nvPr/>
        </p:nvSpPr>
        <p:spPr>
          <a:xfrm>
            <a:off x="6715117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2" name="Oval 115">
            <a:extLst>
              <a:ext uri="{FF2B5EF4-FFF2-40B4-BE49-F238E27FC236}">
                <a16:creationId xmlns:a16="http://schemas.microsoft.com/office/drawing/2014/main" id="{49D91F26-771A-995F-065A-1BF01141ABF1}"/>
              </a:ext>
            </a:extLst>
          </p:cNvPr>
          <p:cNvSpPr/>
          <p:nvPr/>
        </p:nvSpPr>
        <p:spPr>
          <a:xfrm>
            <a:off x="7084302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3" name="Oval 117">
            <a:extLst>
              <a:ext uri="{FF2B5EF4-FFF2-40B4-BE49-F238E27FC236}">
                <a16:creationId xmlns:a16="http://schemas.microsoft.com/office/drawing/2014/main" id="{2BE894A3-354A-6016-903C-B805D286A344}"/>
              </a:ext>
            </a:extLst>
          </p:cNvPr>
          <p:cNvSpPr/>
          <p:nvPr/>
        </p:nvSpPr>
        <p:spPr>
          <a:xfrm>
            <a:off x="74534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84" name="Oval 119">
            <a:extLst>
              <a:ext uri="{FF2B5EF4-FFF2-40B4-BE49-F238E27FC236}">
                <a16:creationId xmlns:a16="http://schemas.microsoft.com/office/drawing/2014/main" id="{8077B546-861D-0957-AA30-D50AB1B5BF0A}"/>
              </a:ext>
            </a:extLst>
          </p:cNvPr>
          <p:cNvSpPr/>
          <p:nvPr/>
        </p:nvSpPr>
        <p:spPr>
          <a:xfrm>
            <a:off x="78226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8C71CFC6-AC43-64A0-9B56-A6D36F2D9099}"/>
              </a:ext>
            </a:extLst>
          </p:cNvPr>
          <p:cNvSpPr/>
          <p:nvPr/>
        </p:nvSpPr>
        <p:spPr>
          <a:xfrm>
            <a:off x="821198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6" name="Oval 113">
            <a:extLst>
              <a:ext uri="{FF2B5EF4-FFF2-40B4-BE49-F238E27FC236}">
                <a16:creationId xmlns:a16="http://schemas.microsoft.com/office/drawing/2014/main" id="{9880F548-4755-FA62-A2FF-401DCEE286FA}"/>
              </a:ext>
            </a:extLst>
          </p:cNvPr>
          <p:cNvSpPr/>
          <p:nvPr/>
        </p:nvSpPr>
        <p:spPr>
          <a:xfrm>
            <a:off x="8581171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Oval 115">
            <a:extLst>
              <a:ext uri="{FF2B5EF4-FFF2-40B4-BE49-F238E27FC236}">
                <a16:creationId xmlns:a16="http://schemas.microsoft.com/office/drawing/2014/main" id="{DFF5DDE5-8AC7-4D67-6890-493CADB68620}"/>
              </a:ext>
            </a:extLst>
          </p:cNvPr>
          <p:cNvSpPr/>
          <p:nvPr/>
        </p:nvSpPr>
        <p:spPr>
          <a:xfrm>
            <a:off x="8950356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8" name="Oval 117">
            <a:extLst>
              <a:ext uri="{FF2B5EF4-FFF2-40B4-BE49-F238E27FC236}">
                <a16:creationId xmlns:a16="http://schemas.microsoft.com/office/drawing/2014/main" id="{F5676092-A650-7D43-4F39-DCA5D0471194}"/>
              </a:ext>
            </a:extLst>
          </p:cNvPr>
          <p:cNvSpPr/>
          <p:nvPr/>
        </p:nvSpPr>
        <p:spPr>
          <a:xfrm>
            <a:off x="9319540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9" name="Oval 119">
            <a:extLst>
              <a:ext uri="{FF2B5EF4-FFF2-40B4-BE49-F238E27FC236}">
                <a16:creationId xmlns:a16="http://schemas.microsoft.com/office/drawing/2014/main" id="{3D76EA57-B5F7-999A-12C6-C9FB190B0CF4}"/>
              </a:ext>
            </a:extLst>
          </p:cNvPr>
          <p:cNvSpPr/>
          <p:nvPr/>
        </p:nvSpPr>
        <p:spPr>
          <a:xfrm>
            <a:off x="9688725" y="4578029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4AD8A0-9B6C-80F1-C0E9-30B56ED5718E}"/>
              </a:ext>
            </a:extLst>
          </p:cNvPr>
          <p:cNvGrpSpPr/>
          <p:nvPr/>
        </p:nvGrpSpPr>
        <p:grpSpPr>
          <a:xfrm>
            <a:off x="6040099" y="2496621"/>
            <a:ext cx="4410280" cy="369185"/>
            <a:chOff x="6801850" y="4347127"/>
            <a:chExt cx="4410280" cy="369185"/>
          </a:xfrm>
        </p:grpSpPr>
        <p:grpSp>
          <p:nvGrpSpPr>
            <p:cNvPr id="57" name="Group 163">
              <a:extLst>
                <a:ext uri="{FF2B5EF4-FFF2-40B4-BE49-F238E27FC236}">
                  <a16:creationId xmlns:a16="http://schemas.microsoft.com/office/drawing/2014/main" id="{AD1A3F89-3320-9A93-EAEC-9599A201A136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70" name="Straight Connector 189">
                <a:extLst>
                  <a:ext uri="{FF2B5EF4-FFF2-40B4-BE49-F238E27FC236}">
                    <a16:creationId xmlns:a16="http://schemas.microsoft.com/office/drawing/2014/main" id="{3B2E33F8-7001-9BA9-6C5F-6513A63F683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191">
                <a:extLst>
                  <a:ext uri="{FF2B5EF4-FFF2-40B4-BE49-F238E27FC236}">
                    <a16:creationId xmlns:a16="http://schemas.microsoft.com/office/drawing/2014/main" id="{77FEEF78-2D84-F302-551E-759870E8D832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12" descr=" 13">
              <a:extLst>
                <a:ext uri="{FF2B5EF4-FFF2-40B4-BE49-F238E27FC236}">
                  <a16:creationId xmlns:a16="http://schemas.microsoft.com/office/drawing/2014/main" id="{B2846396-7B8F-E9C7-BC73-732075A6EBD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6D0515-8D7E-61EC-7D95-BDDE3F5564CA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6" name="Oval 113">
                <a:extLst>
                  <a:ext uri="{FF2B5EF4-FFF2-40B4-BE49-F238E27FC236}">
                    <a16:creationId xmlns:a16="http://schemas.microsoft.com/office/drawing/2014/main" id="{A1C1E8AF-0AED-AB5C-21F4-9F9AC95214BE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7" name="Oval 115">
                <a:extLst>
                  <a:ext uri="{FF2B5EF4-FFF2-40B4-BE49-F238E27FC236}">
                    <a16:creationId xmlns:a16="http://schemas.microsoft.com/office/drawing/2014/main" id="{900FBDDC-78EE-A445-B821-53F320F1E08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8" name="Oval 117">
                <a:extLst>
                  <a:ext uri="{FF2B5EF4-FFF2-40B4-BE49-F238E27FC236}">
                    <a16:creationId xmlns:a16="http://schemas.microsoft.com/office/drawing/2014/main" id="{80896EDC-60A1-0C08-EB04-4A6569E0EBB3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9" name="Oval 119">
                <a:extLst>
                  <a:ext uri="{FF2B5EF4-FFF2-40B4-BE49-F238E27FC236}">
                    <a16:creationId xmlns:a16="http://schemas.microsoft.com/office/drawing/2014/main" id="{661BE2CE-2E78-489D-71AE-D27451ACB152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59" name="Group 12" descr=" 13">
              <a:extLst>
                <a:ext uri="{FF2B5EF4-FFF2-40B4-BE49-F238E27FC236}">
                  <a16:creationId xmlns:a16="http://schemas.microsoft.com/office/drawing/2014/main" id="{73A9A8D3-A84A-9E31-C133-451FD2CB44BE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F7E9500-55B5-4A64-2A35-79549F8213C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1" name="Oval 113">
                <a:extLst>
                  <a:ext uri="{FF2B5EF4-FFF2-40B4-BE49-F238E27FC236}">
                    <a16:creationId xmlns:a16="http://schemas.microsoft.com/office/drawing/2014/main" id="{F2E50DEF-228A-488D-185B-D561AB4EE22F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2" name="Oval 115">
                <a:extLst>
                  <a:ext uri="{FF2B5EF4-FFF2-40B4-BE49-F238E27FC236}">
                    <a16:creationId xmlns:a16="http://schemas.microsoft.com/office/drawing/2014/main" id="{A11F9312-3CB3-EB0F-A8A6-724AAB46201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3" name="Oval 117">
                <a:extLst>
                  <a:ext uri="{FF2B5EF4-FFF2-40B4-BE49-F238E27FC236}">
                    <a16:creationId xmlns:a16="http://schemas.microsoft.com/office/drawing/2014/main" id="{9869CC50-AE80-A2FA-F871-24FCDE4CFAD9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64" name="Oval 119">
                <a:extLst>
                  <a:ext uri="{FF2B5EF4-FFF2-40B4-BE49-F238E27FC236}">
                    <a16:creationId xmlns:a16="http://schemas.microsoft.com/office/drawing/2014/main" id="{0A1009FD-3582-C986-FB7C-25769FF5543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4583D9-26AE-BD0A-3C9E-7F595B08C447}"/>
              </a:ext>
            </a:extLst>
          </p:cNvPr>
          <p:cNvGrpSpPr/>
          <p:nvPr/>
        </p:nvGrpSpPr>
        <p:grpSpPr>
          <a:xfrm>
            <a:off x="6040099" y="2913336"/>
            <a:ext cx="4410280" cy="369185"/>
            <a:chOff x="6801850" y="4347127"/>
            <a:chExt cx="4410280" cy="369185"/>
          </a:xfrm>
        </p:grpSpPr>
        <p:grpSp>
          <p:nvGrpSpPr>
            <p:cNvPr id="42" name="Group 163">
              <a:extLst>
                <a:ext uri="{FF2B5EF4-FFF2-40B4-BE49-F238E27FC236}">
                  <a16:creationId xmlns:a16="http://schemas.microsoft.com/office/drawing/2014/main" id="{BF670462-B980-84AF-D79A-D442D37F9438}"/>
                </a:ext>
              </a:extLst>
            </p:cNvPr>
            <p:cNvGrpSpPr/>
            <p:nvPr/>
          </p:nvGrpSpPr>
          <p:grpSpPr>
            <a:xfrm rot="5400000">
              <a:off x="9006989" y="2329853"/>
              <a:ext cx="1" cy="4410280"/>
              <a:chOff x="3422082" y="-1943803"/>
              <a:chExt cx="1" cy="7646392"/>
            </a:xfrm>
            <a:solidFill>
              <a:schemeClr val="bg1"/>
            </a:solidFill>
          </p:grpSpPr>
          <p:cxnSp>
            <p:nvCxnSpPr>
              <p:cNvPr id="55" name="Straight Connector 189">
                <a:extLst>
                  <a:ext uri="{FF2B5EF4-FFF2-40B4-BE49-F238E27FC236}">
                    <a16:creationId xmlns:a16="http://schemas.microsoft.com/office/drawing/2014/main" id="{44F924E3-E0F5-B3F6-2DCD-B27CE1D66EC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-168201" y="2112307"/>
                <a:ext cx="7180565" cy="0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olid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191">
                <a:extLst>
                  <a:ext uri="{FF2B5EF4-FFF2-40B4-BE49-F238E27FC236}">
                    <a16:creationId xmlns:a16="http://schemas.microsoft.com/office/drawing/2014/main" id="{76F0856A-E5D5-59B2-4A26-BA39F76F058D}"/>
                  </a:ext>
                </a:extLst>
              </p:cNvPr>
              <p:cNvCxnSpPr/>
              <p:nvPr/>
            </p:nvCxnSpPr>
            <p:spPr>
              <a:xfrm flipV="1">
                <a:off x="3422083" y="-1943803"/>
                <a:ext cx="0" cy="350521"/>
              </a:xfrm>
              <a:prstGeom prst="line">
                <a:avLst/>
              </a:prstGeom>
              <a:grpFill/>
              <a:ln w="38100" cap="rnd">
                <a:solidFill>
                  <a:schemeClr val="tx1"/>
                </a:solidFill>
                <a:prstDash val="sysDot"/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Group 12" descr=" 13">
              <a:extLst>
                <a:ext uri="{FF2B5EF4-FFF2-40B4-BE49-F238E27FC236}">
                  <a16:creationId xmlns:a16="http://schemas.microsoft.com/office/drawing/2014/main" id="{5BD8E258-9B6E-D58E-1784-0AC2E8CCCB4F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9FD42FD-4C5B-D1E7-AB48-4FD64317159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1" name="Oval 113">
                <a:extLst>
                  <a:ext uri="{FF2B5EF4-FFF2-40B4-BE49-F238E27FC236}">
                    <a16:creationId xmlns:a16="http://schemas.microsoft.com/office/drawing/2014/main" id="{86D14A85-463B-8F7D-C33C-55CC41728249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2" name="Oval 115">
                <a:extLst>
                  <a:ext uri="{FF2B5EF4-FFF2-40B4-BE49-F238E27FC236}">
                    <a16:creationId xmlns:a16="http://schemas.microsoft.com/office/drawing/2014/main" id="{61E17D2C-FDF0-6D3E-808A-B608CB3FE5EC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3" name="Oval 117">
                <a:extLst>
                  <a:ext uri="{FF2B5EF4-FFF2-40B4-BE49-F238E27FC236}">
                    <a16:creationId xmlns:a16="http://schemas.microsoft.com/office/drawing/2014/main" id="{A26C6353-F5AC-25A7-61D7-F8F6DB600AF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54" name="Oval 119">
                <a:extLst>
                  <a:ext uri="{FF2B5EF4-FFF2-40B4-BE49-F238E27FC236}">
                    <a16:creationId xmlns:a16="http://schemas.microsoft.com/office/drawing/2014/main" id="{53637E14-9A53-AD10-BD67-7604F4789316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44" name="Group 12" descr=" 13">
              <a:extLst>
                <a:ext uri="{FF2B5EF4-FFF2-40B4-BE49-F238E27FC236}">
                  <a16:creationId xmlns:a16="http://schemas.microsoft.com/office/drawing/2014/main" id="{DEACF9D2-3451-FA80-780C-8B1BE47F31A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solidFill>
              <a:srgbClr val="C39BE1"/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8FB5701-C7D7-FFE5-25D2-88E50D1AEB3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6" name="Oval 113">
                <a:extLst>
                  <a:ext uri="{FF2B5EF4-FFF2-40B4-BE49-F238E27FC236}">
                    <a16:creationId xmlns:a16="http://schemas.microsoft.com/office/drawing/2014/main" id="{92303B5D-C31F-29A1-158D-56C5A313092D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7" name="Oval 115">
                <a:extLst>
                  <a:ext uri="{FF2B5EF4-FFF2-40B4-BE49-F238E27FC236}">
                    <a16:creationId xmlns:a16="http://schemas.microsoft.com/office/drawing/2014/main" id="{E74CC54E-5F48-7D18-3D4C-F7389B9B58B6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8" name="Oval 117">
                <a:extLst>
                  <a:ext uri="{FF2B5EF4-FFF2-40B4-BE49-F238E27FC236}">
                    <a16:creationId xmlns:a16="http://schemas.microsoft.com/office/drawing/2014/main" id="{A63AEB59-0998-96DB-86EA-5656C623A26C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49" name="Oval 119">
                <a:extLst>
                  <a:ext uri="{FF2B5EF4-FFF2-40B4-BE49-F238E27FC236}">
                    <a16:creationId xmlns:a16="http://schemas.microsoft.com/office/drawing/2014/main" id="{9A10466D-E17E-57C9-8592-FC34F5B35FA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solidFill>
                <a:schemeClr val="accent6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" name="Group 163">
            <a:extLst>
              <a:ext uri="{FF2B5EF4-FFF2-40B4-BE49-F238E27FC236}">
                <a16:creationId xmlns:a16="http://schemas.microsoft.com/office/drawing/2014/main" id="{BE7C7D6B-BB52-4AC6-966E-73796E8ADE3E}"/>
              </a:ext>
            </a:extLst>
          </p:cNvPr>
          <p:cNvGrpSpPr/>
          <p:nvPr/>
        </p:nvGrpSpPr>
        <p:grpSpPr>
          <a:xfrm rot="5400000">
            <a:off x="8245238" y="1309689"/>
            <a:ext cx="1" cy="4410280"/>
            <a:chOff x="3422082" y="-1943803"/>
            <a:chExt cx="1" cy="7646392"/>
          </a:xfrm>
          <a:solidFill>
            <a:schemeClr val="bg1"/>
          </a:solidFill>
        </p:grpSpPr>
        <p:cxnSp>
          <p:nvCxnSpPr>
            <p:cNvPr id="40" name="Straight Connector 189">
              <a:extLst>
                <a:ext uri="{FF2B5EF4-FFF2-40B4-BE49-F238E27FC236}">
                  <a16:creationId xmlns:a16="http://schemas.microsoft.com/office/drawing/2014/main" id="{BD27BBFB-FA1B-0D62-2F6F-14EB90D7CE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168201" y="2112307"/>
              <a:ext cx="7180565" cy="0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191">
              <a:extLst>
                <a:ext uri="{FF2B5EF4-FFF2-40B4-BE49-F238E27FC236}">
                  <a16:creationId xmlns:a16="http://schemas.microsoft.com/office/drawing/2014/main" id="{C73F3C3F-F280-85E7-04C2-79AC0BBCBD92}"/>
                </a:ext>
              </a:extLst>
            </p:cNvPr>
            <p:cNvCxnSpPr/>
            <p:nvPr/>
          </p:nvCxnSpPr>
          <p:spPr>
            <a:xfrm flipV="1">
              <a:off x="3422083" y="-1943803"/>
              <a:ext cx="0" cy="350521"/>
            </a:xfrm>
            <a:prstGeom prst="line">
              <a:avLst/>
            </a:prstGeom>
            <a:grpFill/>
            <a:ln w="38100" cap="rnd">
              <a:solidFill>
                <a:schemeClr val="tx1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EAE714C-05D5-327F-0BAB-0F53D881583C}"/>
              </a:ext>
            </a:extLst>
          </p:cNvPr>
          <p:cNvSpPr/>
          <p:nvPr/>
        </p:nvSpPr>
        <p:spPr>
          <a:xfrm>
            <a:off x="634593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6" name="Oval 113">
            <a:extLst>
              <a:ext uri="{FF2B5EF4-FFF2-40B4-BE49-F238E27FC236}">
                <a16:creationId xmlns:a16="http://schemas.microsoft.com/office/drawing/2014/main" id="{B3EC9503-2D79-AD75-6523-94546ECE9666}"/>
              </a:ext>
            </a:extLst>
          </p:cNvPr>
          <p:cNvSpPr/>
          <p:nvPr/>
        </p:nvSpPr>
        <p:spPr>
          <a:xfrm>
            <a:off x="6715117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7" name="Oval 115">
            <a:extLst>
              <a:ext uri="{FF2B5EF4-FFF2-40B4-BE49-F238E27FC236}">
                <a16:creationId xmlns:a16="http://schemas.microsoft.com/office/drawing/2014/main" id="{B7BF9A42-6E56-EA37-4A1B-A83F74DE7D85}"/>
              </a:ext>
            </a:extLst>
          </p:cNvPr>
          <p:cNvSpPr/>
          <p:nvPr/>
        </p:nvSpPr>
        <p:spPr>
          <a:xfrm>
            <a:off x="7084302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8" name="Oval 117">
            <a:extLst>
              <a:ext uri="{FF2B5EF4-FFF2-40B4-BE49-F238E27FC236}">
                <a16:creationId xmlns:a16="http://schemas.microsoft.com/office/drawing/2014/main" id="{5FD8E68F-B8C9-B61B-51D0-78DBD10B1E25}"/>
              </a:ext>
            </a:extLst>
          </p:cNvPr>
          <p:cNvSpPr/>
          <p:nvPr/>
        </p:nvSpPr>
        <p:spPr>
          <a:xfrm>
            <a:off x="74534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9" name="Oval 119">
            <a:extLst>
              <a:ext uri="{FF2B5EF4-FFF2-40B4-BE49-F238E27FC236}">
                <a16:creationId xmlns:a16="http://schemas.microsoft.com/office/drawing/2014/main" id="{B8B064EE-77EE-FC4C-82AD-AE2F9935DE6C}"/>
              </a:ext>
            </a:extLst>
          </p:cNvPr>
          <p:cNvSpPr/>
          <p:nvPr/>
        </p:nvSpPr>
        <p:spPr>
          <a:xfrm>
            <a:off x="78226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E15C8BA-9BB9-D48F-34AC-A16D0F05E6EA}"/>
              </a:ext>
            </a:extLst>
          </p:cNvPr>
          <p:cNvSpPr/>
          <p:nvPr/>
        </p:nvSpPr>
        <p:spPr>
          <a:xfrm>
            <a:off x="821198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1" name="Oval 113">
            <a:extLst>
              <a:ext uri="{FF2B5EF4-FFF2-40B4-BE49-F238E27FC236}">
                <a16:creationId xmlns:a16="http://schemas.microsoft.com/office/drawing/2014/main" id="{DC197599-C4AE-F280-11D1-89530DF99A75}"/>
              </a:ext>
            </a:extLst>
          </p:cNvPr>
          <p:cNvSpPr/>
          <p:nvPr/>
        </p:nvSpPr>
        <p:spPr>
          <a:xfrm>
            <a:off x="8581171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2" name="Oval 115">
            <a:extLst>
              <a:ext uri="{FF2B5EF4-FFF2-40B4-BE49-F238E27FC236}">
                <a16:creationId xmlns:a16="http://schemas.microsoft.com/office/drawing/2014/main" id="{9DF90D4D-CF66-7528-78AC-DCCBD1D5098C}"/>
              </a:ext>
            </a:extLst>
          </p:cNvPr>
          <p:cNvSpPr/>
          <p:nvPr/>
        </p:nvSpPr>
        <p:spPr>
          <a:xfrm>
            <a:off x="8950356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3" name="Oval 117">
            <a:extLst>
              <a:ext uri="{FF2B5EF4-FFF2-40B4-BE49-F238E27FC236}">
                <a16:creationId xmlns:a16="http://schemas.microsoft.com/office/drawing/2014/main" id="{6345B174-D59F-67D6-74A0-B65C36EAAD88}"/>
              </a:ext>
            </a:extLst>
          </p:cNvPr>
          <p:cNvSpPr/>
          <p:nvPr/>
        </p:nvSpPr>
        <p:spPr>
          <a:xfrm>
            <a:off x="9319539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34" name="Oval 119">
            <a:extLst>
              <a:ext uri="{FF2B5EF4-FFF2-40B4-BE49-F238E27FC236}">
                <a16:creationId xmlns:a16="http://schemas.microsoft.com/office/drawing/2014/main" id="{30B8BDD2-79C3-D3CD-C579-18EE3FE5DED3}"/>
              </a:ext>
            </a:extLst>
          </p:cNvPr>
          <p:cNvSpPr/>
          <p:nvPr/>
        </p:nvSpPr>
        <p:spPr>
          <a:xfrm>
            <a:off x="9688725" y="3326963"/>
            <a:ext cx="369185" cy="369185"/>
          </a:xfrm>
          <a:prstGeom prst="ellipse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pic>
        <p:nvPicPr>
          <p:cNvPr id="179" name="Picture 4">
            <a:extLst>
              <a:ext uri="{FF2B5EF4-FFF2-40B4-BE49-F238E27FC236}">
                <a16:creationId xmlns:a16="http://schemas.microsoft.com/office/drawing/2014/main" id="{E406D4A6-7B08-2054-7534-36DA2D791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63" y="1016933"/>
            <a:ext cx="3706083" cy="103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97E52EA-405F-B899-0A14-8B7980BE0713}"/>
              </a:ext>
            </a:extLst>
          </p:cNvPr>
          <p:cNvCxnSpPr>
            <a:cxnSpLocks/>
          </p:cNvCxnSpPr>
          <p:nvPr/>
        </p:nvCxnSpPr>
        <p:spPr>
          <a:xfrm flipH="1" flipV="1">
            <a:off x="9971727" y="1889231"/>
            <a:ext cx="430684" cy="78090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98E37DA-4792-9A85-8A6C-77DB612D8173}"/>
              </a:ext>
            </a:extLst>
          </p:cNvPr>
          <p:cNvCxnSpPr>
            <a:cxnSpLocks/>
          </p:cNvCxnSpPr>
          <p:nvPr/>
        </p:nvCxnSpPr>
        <p:spPr>
          <a:xfrm flipV="1">
            <a:off x="6032824" y="1891882"/>
            <a:ext cx="367186" cy="77825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5DE957F-EF7C-3F64-EC7F-311AF343A07C}"/>
              </a:ext>
            </a:extLst>
          </p:cNvPr>
          <p:cNvGrpSpPr/>
          <p:nvPr/>
        </p:nvGrpSpPr>
        <p:grpSpPr>
          <a:xfrm>
            <a:off x="6345932" y="4164402"/>
            <a:ext cx="3711978" cy="369185"/>
            <a:chOff x="7107683" y="4347127"/>
            <a:chExt cx="3711978" cy="369185"/>
          </a:xfrm>
          <a:solidFill>
            <a:srgbClr val="E7AEAF"/>
          </a:solidFill>
        </p:grpSpPr>
        <p:grpSp>
          <p:nvGrpSpPr>
            <p:cNvPr id="261" name="Group 12" descr=" 13">
              <a:extLst>
                <a:ext uri="{FF2B5EF4-FFF2-40B4-BE49-F238E27FC236}">
                  <a16:creationId xmlns:a16="http://schemas.microsoft.com/office/drawing/2014/main" id="{164AE748-CFFF-C357-CC72-0AE8C5434B6A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214B042B-4A73-111E-58B1-E06B6AFCA724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1" name="Oval 113">
                <a:extLst>
                  <a:ext uri="{FF2B5EF4-FFF2-40B4-BE49-F238E27FC236}">
                    <a16:creationId xmlns:a16="http://schemas.microsoft.com/office/drawing/2014/main" id="{B1FE789F-4EB2-5D06-3B42-23AAE235D718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2" name="Oval 115">
                <a:extLst>
                  <a:ext uri="{FF2B5EF4-FFF2-40B4-BE49-F238E27FC236}">
                    <a16:creationId xmlns:a16="http://schemas.microsoft.com/office/drawing/2014/main" id="{056F8843-35E9-2AD3-E083-C93AA038BB05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3" name="Oval 117">
                <a:extLst>
                  <a:ext uri="{FF2B5EF4-FFF2-40B4-BE49-F238E27FC236}">
                    <a16:creationId xmlns:a16="http://schemas.microsoft.com/office/drawing/2014/main" id="{FBBC9DE3-60D7-87B2-7A90-3105626B01D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74" name="Oval 119">
                <a:extLst>
                  <a:ext uri="{FF2B5EF4-FFF2-40B4-BE49-F238E27FC236}">
                    <a16:creationId xmlns:a16="http://schemas.microsoft.com/office/drawing/2014/main" id="{19B55B3D-8831-3A68-858C-CC8DB50087B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62" name="Group 12" descr=" 13">
              <a:extLst>
                <a:ext uri="{FF2B5EF4-FFF2-40B4-BE49-F238E27FC236}">
                  <a16:creationId xmlns:a16="http://schemas.microsoft.com/office/drawing/2014/main" id="{57BEF306-F818-5628-771E-67B71BA8AD04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2D3F7A17-6A50-E941-04DB-C1C855E18A90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4" name="Oval 113">
                <a:extLst>
                  <a:ext uri="{FF2B5EF4-FFF2-40B4-BE49-F238E27FC236}">
                    <a16:creationId xmlns:a16="http://schemas.microsoft.com/office/drawing/2014/main" id="{9B0801F8-EC24-D9A7-7585-240CA9693A20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5" name="Oval 115">
                <a:extLst>
                  <a:ext uri="{FF2B5EF4-FFF2-40B4-BE49-F238E27FC236}">
                    <a16:creationId xmlns:a16="http://schemas.microsoft.com/office/drawing/2014/main" id="{4AAF2F6D-36C7-3AF0-5F5C-96964B04244E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6" name="Oval 117">
                <a:extLst>
                  <a:ext uri="{FF2B5EF4-FFF2-40B4-BE49-F238E27FC236}">
                    <a16:creationId xmlns:a16="http://schemas.microsoft.com/office/drawing/2014/main" id="{4029900B-5EE1-FFA2-2EB2-5391F1E39B46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69" name="Oval 119">
                <a:extLst>
                  <a:ext uri="{FF2B5EF4-FFF2-40B4-BE49-F238E27FC236}">
                    <a16:creationId xmlns:a16="http://schemas.microsoft.com/office/drawing/2014/main" id="{21825466-00B6-065B-6DCE-44295324C9B7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21584CE3-DAF7-1B01-B671-1C2F1DAD33C0}"/>
              </a:ext>
            </a:extLst>
          </p:cNvPr>
          <p:cNvGrpSpPr/>
          <p:nvPr/>
        </p:nvGrpSpPr>
        <p:grpSpPr>
          <a:xfrm>
            <a:off x="6345932" y="5830981"/>
            <a:ext cx="3711978" cy="369185"/>
            <a:chOff x="7107683" y="4347127"/>
            <a:chExt cx="3711978" cy="369185"/>
          </a:xfrm>
          <a:solidFill>
            <a:srgbClr val="FF0000"/>
          </a:solidFill>
        </p:grpSpPr>
        <p:grpSp>
          <p:nvGrpSpPr>
            <p:cNvPr id="279" name="Group 12" descr=" 13">
              <a:extLst>
                <a:ext uri="{FF2B5EF4-FFF2-40B4-BE49-F238E27FC236}">
                  <a16:creationId xmlns:a16="http://schemas.microsoft.com/office/drawing/2014/main" id="{68C100AD-00CA-2F79-66AD-4DA027B18CF0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6" name="Oval 285">
                <a:extLst>
                  <a:ext uri="{FF2B5EF4-FFF2-40B4-BE49-F238E27FC236}">
                    <a16:creationId xmlns:a16="http://schemas.microsoft.com/office/drawing/2014/main" id="{2BE15E3E-BFE1-FCFD-4CE1-B9148D510B1F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2" name="Oval 113">
                <a:extLst>
                  <a:ext uri="{FF2B5EF4-FFF2-40B4-BE49-F238E27FC236}">
                    <a16:creationId xmlns:a16="http://schemas.microsoft.com/office/drawing/2014/main" id="{12435201-C3A7-4D5A-3287-9DB7B2CA347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3" name="Oval 115">
                <a:extLst>
                  <a:ext uri="{FF2B5EF4-FFF2-40B4-BE49-F238E27FC236}">
                    <a16:creationId xmlns:a16="http://schemas.microsoft.com/office/drawing/2014/main" id="{5C41C346-9D04-5DF4-EEFC-4C9CABB4EF1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4" name="Oval 117">
                <a:extLst>
                  <a:ext uri="{FF2B5EF4-FFF2-40B4-BE49-F238E27FC236}">
                    <a16:creationId xmlns:a16="http://schemas.microsoft.com/office/drawing/2014/main" id="{C97185A4-3C21-581A-006A-30D074A09AB4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95" name="Oval 119">
                <a:extLst>
                  <a:ext uri="{FF2B5EF4-FFF2-40B4-BE49-F238E27FC236}">
                    <a16:creationId xmlns:a16="http://schemas.microsoft.com/office/drawing/2014/main" id="{3AB0E025-BDBB-4215-49E6-7B8CF586088E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80" name="Group 12" descr=" 13">
              <a:extLst>
                <a:ext uri="{FF2B5EF4-FFF2-40B4-BE49-F238E27FC236}">
                  <a16:creationId xmlns:a16="http://schemas.microsoft.com/office/drawing/2014/main" id="{95627BD4-C782-6FF3-FE5A-646786A27E22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A14B1851-DFD4-0233-6B52-82552E96687B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2" name="Oval 113">
                <a:extLst>
                  <a:ext uri="{FF2B5EF4-FFF2-40B4-BE49-F238E27FC236}">
                    <a16:creationId xmlns:a16="http://schemas.microsoft.com/office/drawing/2014/main" id="{9FC1940E-86A9-E2D4-2AFF-115749EB7AE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3" name="Oval 115">
                <a:extLst>
                  <a:ext uri="{FF2B5EF4-FFF2-40B4-BE49-F238E27FC236}">
                    <a16:creationId xmlns:a16="http://schemas.microsoft.com/office/drawing/2014/main" id="{BF671C10-15A2-AD39-87D9-67707689D9F4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4" name="Oval 117">
                <a:extLst>
                  <a:ext uri="{FF2B5EF4-FFF2-40B4-BE49-F238E27FC236}">
                    <a16:creationId xmlns:a16="http://schemas.microsoft.com/office/drawing/2014/main" id="{F7A2FFD0-BCA9-B2B1-0159-1B5902B13A1B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85" name="Oval 119">
                <a:extLst>
                  <a:ext uri="{FF2B5EF4-FFF2-40B4-BE49-F238E27FC236}">
                    <a16:creationId xmlns:a16="http://schemas.microsoft.com/office/drawing/2014/main" id="{57EB8D08-6D7F-9857-6713-F15929E9FC79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93E34C0-2C8B-2702-32D8-9BFF5A3052E5}"/>
              </a:ext>
            </a:extLst>
          </p:cNvPr>
          <p:cNvGrpSpPr/>
          <p:nvPr/>
        </p:nvGrpSpPr>
        <p:grpSpPr>
          <a:xfrm>
            <a:off x="6345931" y="2486189"/>
            <a:ext cx="3711978" cy="369185"/>
            <a:chOff x="7107683" y="4347127"/>
            <a:chExt cx="3711978" cy="369185"/>
          </a:xfrm>
          <a:solidFill>
            <a:schemeClr val="accent5">
              <a:lumMod val="60000"/>
              <a:lumOff val="40000"/>
            </a:schemeClr>
          </a:solidFill>
        </p:grpSpPr>
        <p:grpSp>
          <p:nvGrpSpPr>
            <p:cNvPr id="240" name="Group 12" descr=" 13">
              <a:extLst>
                <a:ext uri="{FF2B5EF4-FFF2-40B4-BE49-F238E27FC236}">
                  <a16:creationId xmlns:a16="http://schemas.microsoft.com/office/drawing/2014/main" id="{24212175-D4EF-88DD-2EE9-56C84B492147}"/>
                </a:ext>
              </a:extLst>
            </p:cNvPr>
            <p:cNvGrpSpPr/>
            <p:nvPr/>
          </p:nvGrpSpPr>
          <p:grpSpPr>
            <a:xfrm>
              <a:off x="7107683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5B5123C3-97EC-ED04-B619-F74E3D952D13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8" name="Oval 113">
                <a:extLst>
                  <a:ext uri="{FF2B5EF4-FFF2-40B4-BE49-F238E27FC236}">
                    <a16:creationId xmlns:a16="http://schemas.microsoft.com/office/drawing/2014/main" id="{F5F3A83C-5091-0316-1DBD-CB83E45DB021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9" name="Oval 115">
                <a:extLst>
                  <a:ext uri="{FF2B5EF4-FFF2-40B4-BE49-F238E27FC236}">
                    <a16:creationId xmlns:a16="http://schemas.microsoft.com/office/drawing/2014/main" id="{0127A376-247E-27A2-F33F-B951DFB8B1FA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50" name="Oval 117">
                <a:extLst>
                  <a:ext uri="{FF2B5EF4-FFF2-40B4-BE49-F238E27FC236}">
                    <a16:creationId xmlns:a16="http://schemas.microsoft.com/office/drawing/2014/main" id="{F874C847-7138-9168-10B6-FF70570DAEFD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51" name="Oval 119">
                <a:extLst>
                  <a:ext uri="{FF2B5EF4-FFF2-40B4-BE49-F238E27FC236}">
                    <a16:creationId xmlns:a16="http://schemas.microsoft.com/office/drawing/2014/main" id="{F4092099-715E-F44C-82AD-6045910CB968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  <p:grpSp>
          <p:nvGrpSpPr>
            <p:cNvPr id="241" name="Group 12" descr=" 13">
              <a:extLst>
                <a:ext uri="{FF2B5EF4-FFF2-40B4-BE49-F238E27FC236}">
                  <a16:creationId xmlns:a16="http://schemas.microsoft.com/office/drawing/2014/main" id="{0F7A1213-9928-CF84-B26D-CB876AC52A33}"/>
                </a:ext>
              </a:extLst>
            </p:cNvPr>
            <p:cNvGrpSpPr/>
            <p:nvPr/>
          </p:nvGrpSpPr>
          <p:grpSpPr>
            <a:xfrm>
              <a:off x="8973737" y="4347127"/>
              <a:ext cx="1845924" cy="369185"/>
              <a:chOff x="708660" y="2292181"/>
              <a:chExt cx="3200400" cy="640080"/>
            </a:xfrm>
            <a:grpFill/>
          </p:grpSpPr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508885A4-3AFF-A5B3-C711-DDB6FAF72D16}"/>
                  </a:ext>
                </a:extLst>
              </p:cNvPr>
              <p:cNvSpPr/>
              <p:nvPr/>
            </p:nvSpPr>
            <p:spPr>
              <a:xfrm>
                <a:off x="70866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3" name="Oval 113">
                <a:extLst>
                  <a:ext uri="{FF2B5EF4-FFF2-40B4-BE49-F238E27FC236}">
                    <a16:creationId xmlns:a16="http://schemas.microsoft.com/office/drawing/2014/main" id="{B896701A-BA44-110F-C53E-B3986665A924}"/>
                  </a:ext>
                </a:extLst>
              </p:cNvPr>
              <p:cNvSpPr/>
              <p:nvPr/>
            </p:nvSpPr>
            <p:spPr>
              <a:xfrm>
                <a:off x="134874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4" name="Oval 115">
                <a:extLst>
                  <a:ext uri="{FF2B5EF4-FFF2-40B4-BE49-F238E27FC236}">
                    <a16:creationId xmlns:a16="http://schemas.microsoft.com/office/drawing/2014/main" id="{C048D64B-58E2-538F-8841-AC65F6EC76F9}"/>
                  </a:ext>
                </a:extLst>
              </p:cNvPr>
              <p:cNvSpPr/>
              <p:nvPr/>
            </p:nvSpPr>
            <p:spPr>
              <a:xfrm>
                <a:off x="198882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5" name="Oval 117">
                <a:extLst>
                  <a:ext uri="{FF2B5EF4-FFF2-40B4-BE49-F238E27FC236}">
                    <a16:creationId xmlns:a16="http://schemas.microsoft.com/office/drawing/2014/main" id="{3A3BEAAE-85AA-4076-5C4F-9EEDDC8FB461}"/>
                  </a:ext>
                </a:extLst>
              </p:cNvPr>
              <p:cNvSpPr/>
              <p:nvPr/>
            </p:nvSpPr>
            <p:spPr>
              <a:xfrm>
                <a:off x="262890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  <p:sp>
            <p:nvSpPr>
              <p:cNvPr id="246" name="Oval 119">
                <a:extLst>
                  <a:ext uri="{FF2B5EF4-FFF2-40B4-BE49-F238E27FC236}">
                    <a16:creationId xmlns:a16="http://schemas.microsoft.com/office/drawing/2014/main" id="{F29B23B1-62E3-D7C2-4292-388B50A2888D}"/>
                  </a:ext>
                </a:extLst>
              </p:cNvPr>
              <p:cNvSpPr/>
              <p:nvPr/>
            </p:nvSpPr>
            <p:spPr>
              <a:xfrm>
                <a:off x="3268980" y="2292181"/>
                <a:ext cx="640080" cy="64008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 Medium" panose="02000000000000000000" pitchFamily="2" charset="0"/>
                  <a:ea typeface="Roboto Medium" panose="02000000000000000000" pitchFamily="2" charset="0"/>
                </a:endParaRPr>
              </a:p>
            </p:txBody>
          </p:sp>
        </p:grp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10CAFCB-586A-B325-BF60-4F95100C353B}"/>
              </a:ext>
            </a:extLst>
          </p:cNvPr>
          <p:cNvGrpSpPr/>
          <p:nvPr/>
        </p:nvGrpSpPr>
        <p:grpSpPr>
          <a:xfrm>
            <a:off x="4165517" y="4352864"/>
            <a:ext cx="2192143" cy="1660101"/>
            <a:chOff x="5063313" y="4352864"/>
            <a:chExt cx="1282620" cy="1660101"/>
          </a:xfrm>
          <a:solidFill>
            <a:srgbClr val="00B050"/>
          </a:solidFill>
        </p:grpSpPr>
        <p:cxnSp>
          <p:nvCxnSpPr>
            <p:cNvPr id="254" name="Connector: Curved 253">
              <a:extLst>
                <a:ext uri="{FF2B5EF4-FFF2-40B4-BE49-F238E27FC236}">
                  <a16:creationId xmlns:a16="http://schemas.microsoft.com/office/drawing/2014/main" id="{30980DED-4E65-9331-1832-3083780FAE4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11446" y="4352864"/>
              <a:ext cx="34487" cy="1660101"/>
            </a:xfrm>
            <a:prstGeom prst="curvedConnector3">
              <a:avLst>
                <a:gd name="adj1" fmla="val 1486723"/>
              </a:avLst>
            </a:prstGeom>
            <a:grpFill/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885691DA-01F7-4EE9-B561-85E2BE690F02}"/>
                </a:ext>
              </a:extLst>
            </p:cNvPr>
            <p:cNvSpPr/>
            <p:nvPr/>
          </p:nvSpPr>
          <p:spPr>
            <a:xfrm>
              <a:off x="5063313" y="4980849"/>
              <a:ext cx="1239220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UNSWAP</a:t>
              </a: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19EDBB7-E019-B55B-817C-6467F5A14D0B}"/>
              </a:ext>
            </a:extLst>
          </p:cNvPr>
          <p:cNvGrpSpPr/>
          <p:nvPr/>
        </p:nvGrpSpPr>
        <p:grpSpPr>
          <a:xfrm>
            <a:off x="4603697" y="2667089"/>
            <a:ext cx="1742236" cy="1660101"/>
            <a:chOff x="4603697" y="4352864"/>
            <a:chExt cx="1742236" cy="1660101"/>
          </a:xfrm>
          <a:solidFill>
            <a:srgbClr val="00B050"/>
          </a:solidFill>
        </p:grpSpPr>
        <p:cxnSp>
          <p:nvCxnSpPr>
            <p:cNvPr id="257" name="Connector: Curved 256">
              <a:extLst>
                <a:ext uri="{FF2B5EF4-FFF2-40B4-BE49-F238E27FC236}">
                  <a16:creationId xmlns:a16="http://schemas.microsoft.com/office/drawing/2014/main" id="{4ECBC8B9-92A3-5F25-F393-6BA5EAB08EE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11446" y="4352864"/>
              <a:ext cx="34487" cy="1660101"/>
            </a:xfrm>
            <a:prstGeom prst="curvedConnector3">
              <a:avLst>
                <a:gd name="adj1" fmla="val 2777116"/>
              </a:avLst>
            </a:prstGeom>
            <a:grpFill/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55B1D489-7F4A-C236-5970-9C828B1DFE0D}"/>
                </a:ext>
              </a:extLst>
            </p:cNvPr>
            <p:cNvSpPr/>
            <p:nvPr/>
          </p:nvSpPr>
          <p:spPr>
            <a:xfrm>
              <a:off x="4603697" y="4980849"/>
              <a:ext cx="1488069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SWAP</a:t>
              </a: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D9FFB31-FEC4-37F8-4598-DC713FCFB247}"/>
              </a:ext>
            </a:extLst>
          </p:cNvPr>
          <p:cNvGrpSpPr/>
          <p:nvPr/>
        </p:nvGrpSpPr>
        <p:grpSpPr>
          <a:xfrm>
            <a:off x="2678831" y="2684272"/>
            <a:ext cx="3679801" cy="3328693"/>
            <a:chOff x="4510915" y="3676304"/>
            <a:chExt cx="2189120" cy="3328693"/>
          </a:xfrm>
          <a:solidFill>
            <a:srgbClr val="00B050"/>
          </a:solidFill>
        </p:grpSpPr>
        <p:cxnSp>
          <p:nvCxnSpPr>
            <p:cNvPr id="228" name="Connector: Curved 227">
              <a:extLst>
                <a:ext uri="{FF2B5EF4-FFF2-40B4-BE49-F238E27FC236}">
                  <a16:creationId xmlns:a16="http://schemas.microsoft.com/office/drawing/2014/main" id="{9DDA49EA-24AB-3B75-C9A2-065DFB62A10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687335" y="3676304"/>
              <a:ext cx="12700" cy="3328693"/>
            </a:xfrm>
            <a:prstGeom prst="curvedConnector3">
              <a:avLst>
                <a:gd name="adj1" fmla="val 13899000"/>
              </a:avLst>
            </a:prstGeom>
            <a:grpFill/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AA1C5EC3-066C-87BA-459E-51A461BF3886}"/>
                </a:ext>
              </a:extLst>
            </p:cNvPr>
            <p:cNvSpPr/>
            <p:nvPr/>
          </p:nvSpPr>
          <p:spPr>
            <a:xfrm>
              <a:off x="4510915" y="4980849"/>
              <a:ext cx="888494" cy="41449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400" b="1" dirty="0">
                  <a:solidFill>
                    <a:schemeClr val="bg1"/>
                  </a:solidFill>
                  <a:latin typeface="Helvetica Neue" panose="02000503000000020004"/>
                </a:rPr>
                <a:t>SWAP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56F87BA-041C-7008-50B8-FC185558E7E3}"/>
              </a:ext>
            </a:extLst>
          </p:cNvPr>
          <p:cNvSpPr/>
          <p:nvPr/>
        </p:nvSpPr>
        <p:spPr>
          <a:xfrm>
            <a:off x="10885092" y="4165214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68E360-B44E-A61F-B5FF-62E0D33A6BF3}"/>
              </a:ext>
            </a:extLst>
          </p:cNvPr>
          <p:cNvSpPr/>
          <p:nvPr/>
        </p:nvSpPr>
        <p:spPr>
          <a:xfrm>
            <a:off x="10547085" y="543479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C1D6FC-2F04-10D5-80E0-B3082560FFF9}"/>
              </a:ext>
            </a:extLst>
          </p:cNvPr>
          <p:cNvSpPr/>
          <p:nvPr/>
        </p:nvSpPr>
        <p:spPr>
          <a:xfrm>
            <a:off x="10547085" y="3761047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A90E6-0060-40F9-A1CF-693DCEDBEFA9}"/>
              </a:ext>
            </a:extLst>
          </p:cNvPr>
          <p:cNvSpPr/>
          <p:nvPr/>
        </p:nvSpPr>
        <p:spPr>
          <a:xfrm>
            <a:off x="10547085" y="459792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D027B-B211-606C-1F28-625F94ED73AF}"/>
              </a:ext>
            </a:extLst>
          </p:cNvPr>
          <p:cNvSpPr/>
          <p:nvPr/>
        </p:nvSpPr>
        <p:spPr>
          <a:xfrm>
            <a:off x="10547085" y="501636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6ED7ADF-49E9-CD64-5792-2C51C81CB0B6}"/>
              </a:ext>
            </a:extLst>
          </p:cNvPr>
          <p:cNvSpPr txBox="1"/>
          <p:nvPr/>
        </p:nvSpPr>
        <p:spPr>
          <a:xfrm>
            <a:off x="10505262" y="2158524"/>
            <a:ext cx="949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Swap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9ACDC14-8700-1BE8-D081-646EABB73A9A}"/>
              </a:ext>
            </a:extLst>
          </p:cNvPr>
          <p:cNvSpPr/>
          <p:nvPr/>
        </p:nvSpPr>
        <p:spPr>
          <a:xfrm>
            <a:off x="10556357" y="4187035"/>
            <a:ext cx="326403" cy="324681"/>
          </a:xfrm>
          <a:prstGeom prst="rect">
            <a:avLst/>
          </a:prstGeom>
          <a:solidFill>
            <a:srgbClr val="FF0000"/>
          </a:solidFill>
          <a:ln>
            <a:solidFill>
              <a:srgbClr val="70AD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0A533DB-3401-EC22-60A3-0852488AB185}"/>
              </a:ext>
            </a:extLst>
          </p:cNvPr>
          <p:cNvSpPr/>
          <p:nvPr/>
        </p:nvSpPr>
        <p:spPr>
          <a:xfrm>
            <a:off x="10874606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139732C-0EE0-BE56-4D3D-4174DDB310D1}"/>
              </a:ext>
            </a:extLst>
          </p:cNvPr>
          <p:cNvSpPr/>
          <p:nvPr/>
        </p:nvSpPr>
        <p:spPr>
          <a:xfrm>
            <a:off x="11201009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76C6E5F-3B91-9720-7763-5315F2E58034}"/>
              </a:ext>
            </a:extLst>
          </p:cNvPr>
          <p:cNvSpPr/>
          <p:nvPr/>
        </p:nvSpPr>
        <p:spPr>
          <a:xfrm>
            <a:off x="11527412" y="417902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A39A4DE7-C32A-CA62-6A33-5AA7EFBF8331}"/>
              </a:ext>
            </a:extLst>
          </p:cNvPr>
          <p:cNvSpPr/>
          <p:nvPr/>
        </p:nvSpPr>
        <p:spPr>
          <a:xfrm>
            <a:off x="10548203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3699694-736F-5172-2894-547D3C19A9C4}"/>
              </a:ext>
            </a:extLst>
          </p:cNvPr>
          <p:cNvSpPr/>
          <p:nvPr/>
        </p:nvSpPr>
        <p:spPr>
          <a:xfrm>
            <a:off x="10874606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8A966365-617A-853D-0E62-0AB4AF6C89D1}"/>
              </a:ext>
            </a:extLst>
          </p:cNvPr>
          <p:cNvSpPr/>
          <p:nvPr/>
        </p:nvSpPr>
        <p:spPr>
          <a:xfrm>
            <a:off x="11201009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B19F17A1-BBEF-7335-21F0-95D272F2C8FA}"/>
              </a:ext>
            </a:extLst>
          </p:cNvPr>
          <p:cNvSpPr/>
          <p:nvPr/>
        </p:nvSpPr>
        <p:spPr>
          <a:xfrm>
            <a:off x="11527412" y="250215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E07B7942-3896-AE45-D41F-095DF8DCE94F}"/>
              </a:ext>
            </a:extLst>
          </p:cNvPr>
          <p:cNvSpPr/>
          <p:nvPr/>
        </p:nvSpPr>
        <p:spPr>
          <a:xfrm>
            <a:off x="10547535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DC763D54-9C8F-7345-42EE-A2C91398A934}"/>
              </a:ext>
            </a:extLst>
          </p:cNvPr>
          <p:cNvSpPr/>
          <p:nvPr/>
        </p:nvSpPr>
        <p:spPr>
          <a:xfrm>
            <a:off x="10873938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28590BE0-965B-7161-C9B1-592BC5416D25}"/>
              </a:ext>
            </a:extLst>
          </p:cNvPr>
          <p:cNvSpPr/>
          <p:nvPr/>
        </p:nvSpPr>
        <p:spPr>
          <a:xfrm>
            <a:off x="11200341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517364-3A31-6B13-C543-8C4EDAA02E16}"/>
              </a:ext>
            </a:extLst>
          </p:cNvPr>
          <p:cNvSpPr/>
          <p:nvPr/>
        </p:nvSpPr>
        <p:spPr>
          <a:xfrm>
            <a:off x="11526744" y="2925113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9AD3DCB-A27A-7F77-E411-C7B5B76BDBA6}"/>
              </a:ext>
            </a:extLst>
          </p:cNvPr>
          <p:cNvSpPr/>
          <p:nvPr/>
        </p:nvSpPr>
        <p:spPr>
          <a:xfrm>
            <a:off x="10548203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224AAEAB-E954-F960-3A0F-2F382ED21941}"/>
              </a:ext>
            </a:extLst>
          </p:cNvPr>
          <p:cNvSpPr/>
          <p:nvPr/>
        </p:nvSpPr>
        <p:spPr>
          <a:xfrm>
            <a:off x="10874606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7DF190D4-4F47-EC0B-40A2-FF3E994B5E78}"/>
              </a:ext>
            </a:extLst>
          </p:cNvPr>
          <p:cNvSpPr/>
          <p:nvPr/>
        </p:nvSpPr>
        <p:spPr>
          <a:xfrm>
            <a:off x="11201009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9BE9D3C-A831-591C-3754-98424FBAE992}"/>
              </a:ext>
            </a:extLst>
          </p:cNvPr>
          <p:cNvSpPr/>
          <p:nvPr/>
        </p:nvSpPr>
        <p:spPr>
          <a:xfrm>
            <a:off x="11527412" y="334886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874A323F-BEC5-A9BD-5CA7-02626FDAA5AA}"/>
              </a:ext>
            </a:extLst>
          </p:cNvPr>
          <p:cNvSpPr/>
          <p:nvPr/>
        </p:nvSpPr>
        <p:spPr>
          <a:xfrm>
            <a:off x="10547535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286384E-95F8-64E7-483B-E9B05125D9F8}"/>
              </a:ext>
            </a:extLst>
          </p:cNvPr>
          <p:cNvSpPr/>
          <p:nvPr/>
        </p:nvSpPr>
        <p:spPr>
          <a:xfrm>
            <a:off x="10873938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5C8528AB-4BA7-DB31-57F4-E0D76B8F5966}"/>
              </a:ext>
            </a:extLst>
          </p:cNvPr>
          <p:cNvSpPr/>
          <p:nvPr/>
        </p:nvSpPr>
        <p:spPr>
          <a:xfrm>
            <a:off x="11200341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884E9E7-222E-B6B3-95F2-188BAADA27D3}"/>
              </a:ext>
            </a:extLst>
          </p:cNvPr>
          <p:cNvSpPr/>
          <p:nvPr/>
        </p:nvSpPr>
        <p:spPr>
          <a:xfrm>
            <a:off x="11526744" y="375167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E701B10-C29D-32CB-15B6-2067DE19A552}"/>
              </a:ext>
            </a:extLst>
          </p:cNvPr>
          <p:cNvSpPr/>
          <p:nvPr/>
        </p:nvSpPr>
        <p:spPr>
          <a:xfrm>
            <a:off x="10547535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476CD7A6-97AC-6FA2-736D-5312CC49533E}"/>
              </a:ext>
            </a:extLst>
          </p:cNvPr>
          <p:cNvSpPr/>
          <p:nvPr/>
        </p:nvSpPr>
        <p:spPr>
          <a:xfrm>
            <a:off x="10873938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38B5FC-4C11-7AB1-1A7B-710A3C4855EE}"/>
              </a:ext>
            </a:extLst>
          </p:cNvPr>
          <p:cNvSpPr/>
          <p:nvPr/>
        </p:nvSpPr>
        <p:spPr>
          <a:xfrm>
            <a:off x="11200341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4944BAC-D461-BC99-AFE0-FA7DD864D66D}"/>
              </a:ext>
            </a:extLst>
          </p:cNvPr>
          <p:cNvSpPr/>
          <p:nvPr/>
        </p:nvSpPr>
        <p:spPr>
          <a:xfrm>
            <a:off x="11526744" y="4594119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6720A12-1F4E-EA15-F130-2D61E371B656}"/>
              </a:ext>
            </a:extLst>
          </p:cNvPr>
          <p:cNvSpPr/>
          <p:nvPr/>
        </p:nvSpPr>
        <p:spPr>
          <a:xfrm>
            <a:off x="10545111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0086486F-96D2-B8AC-6893-D4C71638D683}"/>
              </a:ext>
            </a:extLst>
          </p:cNvPr>
          <p:cNvSpPr/>
          <p:nvPr/>
        </p:nvSpPr>
        <p:spPr>
          <a:xfrm>
            <a:off x="10871514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1B091AA-D8F4-1EA2-F0C6-846F2A5CC909}"/>
              </a:ext>
            </a:extLst>
          </p:cNvPr>
          <p:cNvSpPr/>
          <p:nvPr/>
        </p:nvSpPr>
        <p:spPr>
          <a:xfrm>
            <a:off x="11197917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4128E72F-4E7C-A45B-1288-8A47F604F369}"/>
              </a:ext>
            </a:extLst>
          </p:cNvPr>
          <p:cNvSpPr/>
          <p:nvPr/>
        </p:nvSpPr>
        <p:spPr>
          <a:xfrm>
            <a:off x="11524320" y="5011898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52AB1A3-D523-C368-AF93-9F316FA2017E}"/>
              </a:ext>
            </a:extLst>
          </p:cNvPr>
          <p:cNvSpPr/>
          <p:nvPr/>
        </p:nvSpPr>
        <p:spPr>
          <a:xfrm>
            <a:off x="10548203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EF94361C-0C01-B30B-AEA5-7CB2C29490EA}"/>
              </a:ext>
            </a:extLst>
          </p:cNvPr>
          <p:cNvSpPr/>
          <p:nvPr/>
        </p:nvSpPr>
        <p:spPr>
          <a:xfrm>
            <a:off x="10874606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07205B4C-9FCD-B26C-57B5-5A89AC676B70}"/>
              </a:ext>
            </a:extLst>
          </p:cNvPr>
          <p:cNvSpPr/>
          <p:nvPr/>
        </p:nvSpPr>
        <p:spPr>
          <a:xfrm>
            <a:off x="11201009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377CA23-1BA1-9B7C-817B-8ACD68ABB12F}"/>
              </a:ext>
            </a:extLst>
          </p:cNvPr>
          <p:cNvSpPr/>
          <p:nvPr/>
        </p:nvSpPr>
        <p:spPr>
          <a:xfrm>
            <a:off x="11527412" y="5439337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CDB07F6D-15AD-1628-5CC2-5BD919D4F5BD}"/>
              </a:ext>
            </a:extLst>
          </p:cNvPr>
          <p:cNvSpPr/>
          <p:nvPr/>
        </p:nvSpPr>
        <p:spPr>
          <a:xfrm>
            <a:off x="10547085" y="2505733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A3C71E4-329E-856B-E239-DB25A76AE4AB}"/>
              </a:ext>
            </a:extLst>
          </p:cNvPr>
          <p:cNvSpPr/>
          <p:nvPr/>
        </p:nvSpPr>
        <p:spPr>
          <a:xfrm>
            <a:off x="10547085" y="2924171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E93A0652-822F-5729-3508-6C96443BFD01}"/>
              </a:ext>
            </a:extLst>
          </p:cNvPr>
          <p:cNvSpPr/>
          <p:nvPr/>
        </p:nvSpPr>
        <p:spPr>
          <a:xfrm>
            <a:off x="10547085" y="3342609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8167A6F9-C1AD-859F-6F41-5BF136CFC1A8}"/>
              </a:ext>
            </a:extLst>
          </p:cNvPr>
          <p:cNvSpPr txBox="1"/>
          <p:nvPr/>
        </p:nvSpPr>
        <p:spPr>
          <a:xfrm>
            <a:off x="11223304" y="2164818"/>
            <a:ext cx="1129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Bit Flip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D1A76A51-8A30-8245-B6BC-2273136637A6}"/>
              </a:ext>
            </a:extLst>
          </p:cNvPr>
          <p:cNvSpPr/>
          <p:nvPr/>
        </p:nvSpPr>
        <p:spPr>
          <a:xfrm>
            <a:off x="10547085" y="417948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BBA27F1D-3A11-07A2-AD85-6FAAF2AB9FFA}"/>
              </a:ext>
            </a:extLst>
          </p:cNvPr>
          <p:cNvSpPr txBox="1"/>
          <p:nvPr/>
        </p:nvSpPr>
        <p:spPr>
          <a:xfrm>
            <a:off x="10368709" y="2158524"/>
            <a:ext cx="32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 Neue" panose="02000503000000020004"/>
                <a:cs typeface="Helvetica" panose="020B0604020202020204" pitchFamily="34" charset="0"/>
              </a:rPr>
              <a:t>0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B1FCF9A5-D5CB-9BD6-28C5-3C8545D80936}"/>
              </a:ext>
            </a:extLst>
          </p:cNvPr>
          <p:cNvSpPr/>
          <p:nvPr/>
        </p:nvSpPr>
        <p:spPr>
          <a:xfrm>
            <a:off x="10565179" y="5848697"/>
            <a:ext cx="45719" cy="324681"/>
          </a:xfrm>
          <a:prstGeom prst="rect">
            <a:avLst/>
          </a:prstGeom>
          <a:solidFill>
            <a:srgbClr val="0217BA"/>
          </a:solidFill>
          <a:ln>
            <a:solidFill>
              <a:srgbClr val="021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A343073F-AE2F-4ED6-A816-7E4F33BBF28E}"/>
              </a:ext>
            </a:extLst>
          </p:cNvPr>
          <p:cNvSpPr/>
          <p:nvPr/>
        </p:nvSpPr>
        <p:spPr>
          <a:xfrm>
            <a:off x="10882760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E005A040-ED51-D508-8D4E-6A6E211590AA}"/>
              </a:ext>
            </a:extLst>
          </p:cNvPr>
          <p:cNvSpPr/>
          <p:nvPr/>
        </p:nvSpPr>
        <p:spPr>
          <a:xfrm>
            <a:off x="11209163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C69468D5-37B1-977D-A465-0DD71E009529}"/>
              </a:ext>
            </a:extLst>
          </p:cNvPr>
          <p:cNvSpPr/>
          <p:nvPr/>
        </p:nvSpPr>
        <p:spPr>
          <a:xfrm>
            <a:off x="11535566" y="5853542"/>
            <a:ext cx="326403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1269A8D-6FC1-FDA4-40D1-4BA0A11606D5}"/>
              </a:ext>
            </a:extLst>
          </p:cNvPr>
          <p:cNvSpPr/>
          <p:nvPr/>
        </p:nvSpPr>
        <p:spPr>
          <a:xfrm>
            <a:off x="10547085" y="5853235"/>
            <a:ext cx="1306062" cy="324681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  <a:cs typeface="Helvetica" panose="020B0604020202020204" pitchFamily="34" charset="0"/>
            </a:endParaRPr>
          </a:p>
        </p:txBody>
      </p:sp>
      <p:sp>
        <p:nvSpPr>
          <p:cNvPr id="330" name="Arrow: Right 329">
            <a:extLst>
              <a:ext uri="{FF2B5EF4-FFF2-40B4-BE49-F238E27FC236}">
                <a16:creationId xmlns:a16="http://schemas.microsoft.com/office/drawing/2014/main" id="{B67CC829-3136-4559-B3AB-A745F486FE4B}"/>
              </a:ext>
            </a:extLst>
          </p:cNvPr>
          <p:cNvSpPr/>
          <p:nvPr/>
        </p:nvSpPr>
        <p:spPr>
          <a:xfrm>
            <a:off x="5633987" y="5855530"/>
            <a:ext cx="675140" cy="33024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Helvetica Neue" panose="02000503000000020004"/>
            </a:endParaRP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BAFB7F04-821A-7E6F-0310-6DDC60DF6554}"/>
              </a:ext>
            </a:extLst>
          </p:cNvPr>
          <p:cNvSpPr txBox="1"/>
          <p:nvPr/>
        </p:nvSpPr>
        <p:spPr>
          <a:xfrm>
            <a:off x="3367960" y="5679108"/>
            <a:ext cx="23143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solidFill>
                  <a:srgbClr val="FF0000"/>
                </a:solidFill>
                <a:latin typeface="Helvetica Neue" panose="02000503000000020004"/>
                <a:cs typeface="Helvetica" panose="020B0604020202020204" pitchFamily="34" charset="0"/>
              </a:rPr>
              <a:t>ACTIVATE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256EA091-1C59-6BFE-5EED-87C853EB17BD}"/>
              </a:ext>
            </a:extLst>
          </p:cNvPr>
          <p:cNvSpPr/>
          <p:nvPr/>
        </p:nvSpPr>
        <p:spPr>
          <a:xfrm>
            <a:off x="-4234" y="5459654"/>
            <a:ext cx="12192000" cy="92441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400" b="1" dirty="0" err="1">
                <a:latin typeface="Helvetica Neue" panose="02000503000000020004"/>
              </a:rPr>
              <a:t>Unswap</a:t>
            </a:r>
            <a:r>
              <a:rPr lang="en-US" sz="3400" b="1" dirty="0">
                <a:latin typeface="Helvetica Neue" panose="02000503000000020004"/>
              </a:rPr>
              <a:t>-Swap Operation </a:t>
            </a:r>
            <a:r>
              <a:rPr lang="en-US" sz="3400" b="1" dirty="0">
                <a:latin typeface="Helvetica Neue" panose="02000503000000020004"/>
                <a:sym typeface="Wingdings" panose="05000000000000000000" pitchFamily="2" charset="2"/>
              </a:rPr>
              <a:t> </a:t>
            </a:r>
            <a:r>
              <a:rPr lang="en-US" sz="3400" b="1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2 Latent Activations</a:t>
            </a:r>
            <a:endParaRPr lang="en-US" sz="3400" b="1" dirty="0">
              <a:solidFill>
                <a:schemeClr val="tx1"/>
              </a:solidFill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415304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2" presetClass="entr" presetSubtype="8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repeatCount="1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33333E-6 L 0.11706 -0.05926 C 0.14362 -0.07407 0.15925 -0.09583 0.15925 -0.11759 C 0.15925 -0.14004 0.14362 -0.16134 0.11706 -0.17639 L -4.16667E-6 -0.24189 " pathEditMode="relative" rAng="0" ptsTypes="AAAAA">
                                      <p:cBhvr>
                                        <p:cTn id="13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56" y="-12106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5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4.81481E-6 L -0.12019 0.06435 C -0.14714 0.07824 -0.16185 0.09861 -0.16185 0.11967 C -0.16185 0.14398 -0.14714 0.16319 -0.12019 0.17685 L 2.91667E-6 0.24189 " pathEditMode="relative" rAng="0" ptsTypes="AAAAA">
                                      <p:cBhvr>
                                        <p:cTn id="141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5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11111E-6 L -0.11941 0.06551 C -0.14623 0.0794 -0.16107 0.10023 -0.16107 0.12176 C -0.16107 0.14606 -0.14623 0.16574 -0.11941 0.17963 L 4.375E-6 0.2456 " pathEditMode="relative" rAng="0" ptsTypes="AAAAA">
                                      <p:cBhvr>
                                        <p:cTn id="157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12269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58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0.2419 L 0.1194 -0.30833 C 0.14622 -0.32222 0.16198 -0.34305 0.16198 -0.36458 C 0.16198 -0.38889 0.14622 -0.40856 0.1194 -0.42245 L 1.45833E-6 -0.48773 " pathEditMode="relative" rAng="0" ptsTypes="AAAAA">
                                      <p:cBhvr>
                                        <p:cTn id="159" dur="10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99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14" grpId="0" animBg="1"/>
      <p:bldP spid="115" grpId="0" animBg="1"/>
      <p:bldP spid="11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30" grpId="0" animBg="1"/>
      <p:bldP spid="331" grpId="0"/>
      <p:bldP spid="2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48293</TotalTime>
  <Words>690</Words>
  <Application>Microsoft Office PowerPoint</Application>
  <PresentationFormat>Widescreen</PresentationFormat>
  <Paragraphs>289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Helvetica</vt:lpstr>
      <vt:lpstr>Helvetica Neue</vt:lpstr>
      <vt:lpstr>Roboto Medium</vt:lpstr>
      <vt:lpstr>Office Theme</vt:lpstr>
      <vt:lpstr>PowerPoint Presentation</vt:lpstr>
      <vt:lpstr>Row Hammer</vt:lpstr>
      <vt:lpstr>Row Hammer Attacks</vt:lpstr>
      <vt:lpstr>Row Hammer is Getting Worse</vt:lpstr>
      <vt:lpstr>Victim-Focused Mitigations (VFM)</vt:lpstr>
      <vt:lpstr>Half-Double Attack on VFM</vt:lpstr>
      <vt:lpstr>Randomized Row-Swap [ASPLOS’22]</vt:lpstr>
      <vt:lpstr>RRS Security Pitfall: Latent Activations</vt:lpstr>
      <vt:lpstr>RRS Security Pitfall: Latent Activations</vt:lpstr>
      <vt:lpstr>Juggernaut Attack</vt:lpstr>
      <vt:lpstr>Juggernaut Attack</vt:lpstr>
      <vt:lpstr>Secure Row-Swap (SRS)</vt:lpstr>
      <vt:lpstr>PowerPoint Presentation</vt:lpstr>
      <vt:lpstr>Secure Row-Swap (SRS)</vt:lpstr>
      <vt:lpstr>Implementation  of Secure Row-Swap</vt:lpstr>
      <vt:lpstr>Insight: Scalable &amp; Secure Mitigation</vt:lpstr>
      <vt:lpstr>Insight: Scalable &amp; Secure Mitigation</vt:lpstr>
      <vt:lpstr>Scalable and Secure Row-Swap</vt:lpstr>
      <vt:lpstr>Scale-SRS: SRAM Overhead</vt:lpstr>
      <vt:lpstr>Scale-SRS: Performance</vt:lpstr>
      <vt:lpstr>Summary</vt:lpstr>
      <vt:lpstr>Thank You!</vt:lpstr>
      <vt:lpstr>RRS versus Scale-SRS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SYNERGY: Rethinking Secure-Memory Design for Error-Correcting Memories</dc:title>
  <dc:creator>Saileshwar, Gururaj</dc:creator>
  <cp:lastModifiedBy>jhwoo36@student.ubc.ca</cp:lastModifiedBy>
  <cp:revision>893</cp:revision>
  <dcterms:created xsi:type="dcterms:W3CDTF">2018-01-28T20:29:28Z</dcterms:created>
  <dcterms:modified xsi:type="dcterms:W3CDTF">2023-03-03T05:47:58Z</dcterms:modified>
</cp:coreProperties>
</file>