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word/document.xml" ContentType="application/vnd.openxmlformats-officedocument.wordprocessingml.document.main+xml"/>
  <Override PartName="/word/styles.xml" ContentType="application/vnd.openxmlformats-officedocument.wordprocessingml.styles+xml"/>
  <Override PartName="/word/settings.xml" ContentType="application/vnd.openxmlformats-officedocument.wordprocessingml.settings+xml"/>
  <Override PartName="/word/webSettings.xml" ContentType="application/vnd.openxmlformats-officedocument.wordprocessingml.webSettings+xml"/>
  <Override PartName="/word/fontTable.xml" ContentType="application/vnd.openxmlformats-officedocument.wordprocessingml.fontTable+xml"/>
  <Override PartName="/word/theme/theme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word/document.xml"/></Relationships>
</file>

<file path=word/document.xml><?xml version="1.0" encoding="utf-8"?>
<w:document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r="http://schemas.openxmlformats.org/officeDocument/2006/relationships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mc:Ignorable="w14 w15 w16se w16cid w16 w16cex wp14">
  <w:body>
    <w:p w:rsidR="006737A4" w:rsidRDefault="006737A4">
      <w:pPr>
        <w:rPr>
          <w:lang w:eastAsia="ko-Kore-KR"/>
        </w:rPr>
      </w:pPr>
      <w:r>
        <w:rPr>
          <w:lang w:eastAsia="ko-Kore-KR"/>
        </w:rPr>
        <w:t>cce2020{baby-shark-</w:t>
      </w:r>
      <w:proofErr w:type="spellStart"/>
      <w:r>
        <w:rPr>
          <w:lang w:eastAsia="ko-Kore-KR"/>
        </w:rPr>
        <w:t>doo</w:t>
      </w:r>
      <w:r>
        <w:rPr>
          <w:lang w:eastAsia="ko-Kore-KR"/>
        </w:rPr>
        <w:t>doodoodoo</w:t>
      </w:r>
      <w:proofErr w:type="spellEnd"/>
      <w:r>
        <w:rPr>
          <w:lang w:eastAsia="ko-Kore-KR"/>
        </w:rPr>
        <w:t>-wire-shark-</w:t>
      </w:r>
      <w:proofErr w:type="spellStart"/>
      <w:r>
        <w:rPr>
          <w:lang w:eastAsia="ko-Kore-KR"/>
        </w:rPr>
        <w:t>doodoodoodoo</w:t>
      </w:r>
      <w:proofErr w:type="spellEnd"/>
      <w:r>
        <w:rPr>
          <w:lang w:eastAsia="ko-Kore-KR"/>
        </w:rPr>
        <w:t>}</w:t>
      </w:r>
    </w:p>
    <w:sectPr w:rsidR="006737A4">
      <w:pgSz w:w="11906" w:h="16838"/>
      <w:pgMar w:top="1440" w:right="1440" w:bottom="1440" w:left="1440" w:header="851" w:footer="992" w:gutter="0"/>
      <w:cols w:space="425"/>
      <w:docGrid w:linePitch="360"/>
    </w:sectPr>
  </w:body>
</w:document>
</file>

<file path=word/fontTable.xml><?xml version="1.0" encoding="utf-8"?>
<w:fonts xmlns:mc="http://schemas.openxmlformats.org/markup-compatibility/2006" xmlns:r="http://schemas.openxmlformats.org/officeDocument/2006/relationships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mc:Ignorable="w14 w15 w16se w16cid w16 w16cex">
  <w:font w:name="Calibri">
    <w:panose1 w:val="020F0502020204030204"/>
    <w:charset w:val="00"/>
    <w:family w:val="swiss"/>
    <w:pitch w:val="variable"/>
    <w:sig w:usb0="E0002AFF" w:usb1="C000247B" w:usb2="00000009" w:usb3="00000000" w:csb0="000001FF" w:csb1="00000000"/>
  </w:font>
  <w:font w:name="맑은 고딕">
    <w:panose1 w:val="020B0503020000020004"/>
    <w:charset w:val="81"/>
    <w:family w:val="swiss"/>
    <w:pitch w:val="variable"/>
    <w:sig w:usb0="9000002F" w:usb1="29D77CFB" w:usb2="00000012" w:usb3="00000000" w:csb0="00080001" w:csb1="00000000"/>
  </w:font>
  <w:font w:name="Times New Roman">
    <w:panose1 w:val="02020603050405020304"/>
    <w:charset w:val="00"/>
    <w:family w:val="roman"/>
    <w:pitch w:val="variable"/>
    <w:sig w:usb0="E0002EFF" w:usb1="C000785B" w:usb2="00000009" w:usb3="00000000" w:csb0="000001FF" w:csb1="00000000"/>
  </w:font>
  <w:font w:name="Calibri Light">
    <w:panose1 w:val="020F0302020204030204"/>
    <w:charset w:val="00"/>
    <w:family w:val="swiss"/>
    <w:pitch w:val="variable"/>
    <w:sig w:usb0="E0002AFF" w:usb1="C000247B" w:usb2="00000009" w:usb3="00000000" w:csb0="000001FF" w:csb1="00000000"/>
  </w:font>
</w:fonts>
</file>

<file path=word/settings.xml><?xml version="1.0" encoding="utf-8"?>
<w:settings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sl="http://schemas.openxmlformats.org/schemaLibrary/2006/main" mc:Ignorable="w14 w15 w16se w16cid w16 w16cex">
  <w:zoom w:percent="227"/>
  <w:bordersDoNotSurroundHeader/>
  <w:bordersDoNotSurroundFooter/>
  <w:proofState w:spelling="clean" w:grammar="clean"/>
  <w:defaultTabStop w:val="800"/>
  <w:displayHorizontalDrawingGridEvery w:val="0"/>
  <w:displayVerticalDrawingGridEvery w:val="2"/>
  <w:noPunctuationKerning/>
  <w:characterSpacingControl w:val="doNotCompress"/>
  <w:compat>
    <w:spaceForUL/>
    <w:balanceSingleByteDoubleByteWidth/>
    <w:doNotLeaveBackslashAlone/>
    <w:ulTrailSpace/>
    <w:doNotExpandShiftReturn/>
    <w:adjustLineHeightInTable/>
    <w:useFELayout/>
    <w:compatSetting w:name="compatibilityMode" w:uri="http://schemas.microsoft.com/office/word" w:val="15"/>
    <w:compatSetting w:name="overrideTableStyleFontSizeAndJustification" w:uri="http://schemas.microsoft.com/office/word" w:val="1"/>
    <w:compatSetting w:name="enableOpenTypeFeatures" w:uri="http://schemas.microsoft.com/office/word" w:val="1"/>
    <w:compatSetting w:name="doNotFlipMirrorIndents" w:uri="http://schemas.microsoft.com/office/word" w:val="1"/>
    <w:compatSetting w:name="differentiateMultirowTableHeaders" w:uri="http://schemas.microsoft.com/office/word" w:val="1"/>
    <w:compatSetting w:name="useWord2013TrackBottomHyphenation" w:uri="http://schemas.microsoft.com/office/word" w:val="0"/>
  </w:compat>
  <w:rsids>
    <w:rsidRoot w:val="006737A4"/>
    <w:rsid w:val="006737A4"/>
  </w:rsids>
  <m:mathPr>
    <m:mathFont m:val="Cambria Math"/>
    <m:brkBin m:val="before"/>
    <m:brkBinSub m:val="--"/>
    <m:smallFrac m:val="0"/>
    <m:dispDef/>
    <m:lMargin m:val="0"/>
    <m:rMargin m:val="0"/>
    <m:defJc m:val="centerGroup"/>
    <m:wrapIndent m:val="1440"/>
    <m:intLim m:val="subSup"/>
    <m:naryLim m:val="undOvr"/>
  </m:mathPr>
  <w:themeFontLang w:val="en-US" w:eastAsia="ko-KR"/>
  <w:clrSchemeMapping w:bg1="light1" w:t1="dark1" w:bg2="light2" w:t2="dark2" w:accent1="accent1" w:accent2="accent2" w:accent3="accent3" w:accent4="accent4" w:accent5="accent5" w:accent6="accent6" w:hyperlink="hyperlink" w:followedHyperlink="followedHyperlink"/>
  <w:decimalSymbol w:val="."/>
  <w:listSeparator w:val=","/>
  <w14:docId w14:val="3BC736A9"/>
  <w15:chartTrackingRefBased/>
  <w15:docId w15:val="{A256DECD-4958-0845-8FB2-D08AAD05FF96}"/>
</w:settings>
</file>

<file path=word/styles.xml><?xml version="1.0" encoding="utf-8"?>
<w:styles xmlns:mc="http://schemas.openxmlformats.org/markup-compatibility/2006" xmlns:r="http://schemas.openxmlformats.org/officeDocument/2006/relationships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mc:Ignorable="w14 w15 w16se w16cid w16 w16cex">
  <w:docDefaults>
    <w:rPrDefault>
      <w:rPr>
        <w:rFonts w:asciiTheme="minorHAnsi" w:eastAsiaTheme="minorEastAsia" w:hAnsiTheme="minorHAnsi" w:cstheme="minorBidi"/>
        <w:kern w:val="2"/>
        <w:szCs w:val="24"/>
        <w:lang w:val="en-US" w:eastAsia="ko-Kore-KR" w:bidi="ar-SA"/>
      </w:rPr>
    </w:rPrDefault>
    <w:pPrDefault>
      <w:pPr>
        <w:jc w:val="both"/>
      </w:pPr>
    </w:pPrDefault>
  </w:docDefaults>
  <w:latentStyles w:defLockedState="0" w:defUIPriority="99" w:defSemiHidden="0" w:defUnhideWhenUsed="0" w:defQFormat="0" w:count="376">
    <w:lsdException w:name="Normal" w:uiPriority="0" w:qFormat="1"/>
    <w:lsdException w:name="heading 1" w:uiPriority="9" w:qFormat="1"/>
    <w:lsdException w:name="heading 2" w:semiHidden="1" w:uiPriority="9" w:unhideWhenUsed="1" w:qFormat="1"/>
    <w:lsdException w:name="heading 3" w:semiHidden="1" w:uiPriority="9" w:unhideWhenUsed="1" w:qFormat="1"/>
    <w:lsdException w:name="heading 4" w:semiHidden="1" w:uiPriority="9" w:unhideWhenUsed="1" w:qFormat="1"/>
    <w:lsdException w:name="heading 5" w:semiHidden="1" w:uiPriority="9" w:unhideWhenUsed="1" w:qFormat="1"/>
    <w:lsdException w:name="heading 6" w:semiHidden="1" w:uiPriority="9" w:unhideWhenUsed="1" w:qFormat="1"/>
    <w:lsdException w:name="heading 7" w:semiHidden="1" w:uiPriority="9" w:unhideWhenUsed="1" w:qFormat="1"/>
    <w:lsdException w:name="heading 8" w:semiHidden="1" w:uiPriority="9" w:unhideWhenUsed="1" w:qFormat="1"/>
    <w:lsdException w:name="heading 9" w:semiHidden="1" w:uiPriority="9" w:unhideWhenUsed="1" w:qFormat="1"/>
    <w:lsdException w:name="index 1" w:semiHidden="1" w:unhideWhenUsed="1"/>
    <w:lsdException w:name="index 2" w:semiHidden="1" w:unhideWhenUsed="1"/>
    <w:lsdException w:name="index 3" w:semiHidden="1" w:unhideWhenUsed="1"/>
    <w:lsdException w:name="index 4" w:semiHidden="1" w:unhideWhenUsed="1"/>
    <w:lsdException w:name="index 5" w:semiHidden="1" w:unhideWhenUsed="1"/>
    <w:lsdException w:name="index 6" w:semiHidden="1" w:unhideWhenUsed="1"/>
    <w:lsdException w:name="index 7" w:semiHidden="1" w:unhideWhenUsed="1"/>
    <w:lsdException w:name="index 8" w:semiHidden="1" w:unhideWhenUsed="1"/>
    <w:lsdException w:name="index 9" w:semiHidden="1" w:unhideWhenUsed="1"/>
    <w:lsdException w:name="toc 1" w:semiHidden="1" w:uiPriority="39" w:unhideWhenUsed="1"/>
    <w:lsdException w:name="toc 2" w:semiHidden="1" w:uiPriority="39" w:unhideWhenUsed="1"/>
    <w:lsdException w:name="toc 3" w:semiHidden="1" w:uiPriority="39" w:unhideWhenUsed="1"/>
    <w:lsdException w:name="toc 4" w:semiHidden="1" w:uiPriority="39" w:unhideWhenUsed="1"/>
    <w:lsdException w:name="toc 5" w:semiHidden="1" w:uiPriority="39" w:unhideWhenUsed="1"/>
    <w:lsdException w:name="toc 6" w:semiHidden="1" w:uiPriority="39" w:unhideWhenUsed="1"/>
    <w:lsdException w:name="toc 7" w:semiHidden="1" w:uiPriority="39" w:unhideWhenUsed="1"/>
    <w:lsdException w:name="toc 8" w:semiHidden="1" w:uiPriority="39" w:unhideWhenUsed="1"/>
    <w:lsdException w:name="toc 9" w:semiHidden="1" w:uiPriority="39" w:unhideWhenUsed="1"/>
    <w:lsdException w:name="Normal Indent" w:semiHidden="1" w:unhideWhenUsed="1"/>
    <w:lsdException w:name="footnote text" w:semiHidden="1" w:unhideWhenUsed="1"/>
    <w:lsdException w:name="annotation text" w:semiHidden="1" w:unhideWhenUsed="1"/>
    <w:lsdException w:name="header" w:semiHidden="1" w:unhideWhenUsed="1"/>
    <w:lsdException w:name="footer" w:semiHidden="1" w:unhideWhenUsed="1"/>
    <w:lsdException w:name="index heading" w:semiHidden="1" w:unhideWhenUsed="1"/>
    <w:lsdException w:name="caption" w:semiHidden="1" w:uiPriority="35" w:unhideWhenUsed="1" w:qFormat="1"/>
    <w:lsdException w:name="table of figures" w:semiHidden="1" w:unhideWhenUsed="1"/>
    <w:lsdException w:name="envelope address" w:semiHidden="1" w:unhideWhenUsed="1"/>
    <w:lsdException w:name="envelope return" w:semiHidden="1" w:unhideWhenUsed="1"/>
    <w:lsdException w:name="footnote reference" w:semiHidden="1" w:unhideWhenUsed="1"/>
    <w:lsdException w:name="annotation reference" w:semiHidden="1" w:unhideWhenUsed="1"/>
    <w:lsdException w:name="line number" w:semiHidden="1" w:unhideWhenUsed="1"/>
    <w:lsdException w:name="page number" w:semiHidden="1" w:unhideWhenUsed="1"/>
    <w:lsdException w:name="endnote reference" w:semiHidden="1" w:unhideWhenUsed="1"/>
    <w:lsdException w:name="endnote text" w:semiHidden="1" w:unhideWhenUsed="1"/>
    <w:lsdException w:name="table of authorities" w:semiHidden="1" w:unhideWhenUsed="1"/>
    <w:lsdException w:name="macro" w:semiHidden="1" w:unhideWhenUsed="1"/>
    <w:lsdException w:name="toa heading" w:semiHidden="1" w:unhideWhenUsed="1"/>
    <w:lsdException w:name="List" w:semiHidden="1" w:unhideWhenUsed="1"/>
    <w:lsdException w:name="List Bullet" w:semiHidden="1" w:unhideWhenUsed="1"/>
    <w:lsdException w:name="List Number" w:semiHidden="1" w:unhideWhenUsed="1"/>
    <w:lsdException w:name="List 2" w:semiHidden="1" w:unhideWhenUsed="1"/>
    <w:lsdException w:name="List 3" w:semiHidden="1" w:unhideWhenUsed="1"/>
    <w:lsdException w:name="List 4" w:semiHidden="1" w:unhideWhenUsed="1"/>
    <w:lsdException w:name="List 5" w:semiHidden="1" w:unhideWhenUsed="1"/>
    <w:lsdException w:name="List Bullet 2" w:semiHidden="1" w:unhideWhenUsed="1"/>
    <w:lsdException w:name="List Bullet 3" w:semiHidden="1" w:unhideWhenUsed="1"/>
    <w:lsdException w:name="List Bullet 4" w:semiHidden="1" w:unhideWhenUsed="1"/>
    <w:lsdException w:name="List Bullet 5" w:semiHidden="1" w:unhideWhenUsed="1"/>
    <w:lsdException w:name="List Number 2" w:semiHidden="1" w:unhideWhenUsed="1"/>
    <w:lsdException w:name="List Number 3" w:semiHidden="1" w:unhideWhenUsed="1"/>
    <w:lsdException w:name="List Number 4" w:semiHidden="1" w:unhideWhenUsed="1"/>
    <w:lsdException w:name="List Number 5" w:semiHidden="1" w:unhideWhenUsed="1"/>
    <w:lsdException w:name="Title" w:uiPriority="10" w:qFormat="1"/>
    <w:lsdException w:name="Closing" w:semiHidden="1" w:unhideWhenUsed="1"/>
    <w:lsdException w:name="Signature" w:semiHidden="1" w:unhideWhenUsed="1"/>
    <w:lsdException w:name="Default Paragraph Font" w:semiHidden="1" w:uiPriority="1" w:unhideWhenUsed="1"/>
    <w:lsdException w:name="Body Text" w:semiHidden="1" w:unhideWhenUsed="1"/>
    <w:lsdException w:name="Body Text Indent" w:semiHidden="1" w:unhideWhenUsed="1"/>
    <w:lsdException w:name="List Continue" w:semiHidden="1" w:unhideWhenUsed="1"/>
    <w:lsdException w:name="List Continue 2" w:semiHidden="1" w:unhideWhenUsed="1"/>
    <w:lsdException w:name="List Continue 3" w:semiHidden="1" w:unhideWhenUsed="1"/>
    <w:lsdException w:name="List Continue 4" w:semiHidden="1" w:unhideWhenUsed="1"/>
    <w:lsdException w:name="List Continue 5" w:semiHidden="1" w:unhideWhenUsed="1"/>
    <w:lsdException w:name="Message Header" w:semiHidden="1" w:unhideWhenUsed="1"/>
    <w:lsdException w:name="Subtitle" w:uiPriority="11" w:qFormat="1"/>
    <w:lsdException w:name="Salutation" w:semiHidden="1" w:unhideWhenUsed="1"/>
    <w:lsdException w:name="Date" w:semiHidden="1" w:unhideWhenUsed="1"/>
    <w:lsdException w:name="Body Text First Indent" w:semiHidden="1" w:unhideWhenUsed="1"/>
    <w:lsdException w:name="Body Text First Indent 2" w:semiHidden="1" w:unhideWhenUsed="1"/>
    <w:lsdException w:name="Note Heading" w:semiHidden="1" w:unhideWhenUsed="1"/>
    <w:lsdException w:name="Body Text 2" w:semiHidden="1" w:unhideWhenUsed="1"/>
    <w:lsdException w:name="Body Text 3" w:semiHidden="1" w:unhideWhenUsed="1"/>
    <w:lsdException w:name="Body Text Indent 2" w:semiHidden="1" w:unhideWhenUsed="1"/>
    <w:lsdException w:name="Body Text Indent 3" w:semiHidden="1" w:unhideWhenUsed="1"/>
    <w:lsdException w:name="Block Text" w:semiHidden="1" w:unhideWhenUsed="1"/>
    <w:lsdException w:name="Hyperlink" w:semiHidden="1" w:unhideWhenUsed="1"/>
    <w:lsdException w:name="FollowedHyperlink" w:semiHidden="1" w:unhideWhenUsed="1"/>
    <w:lsdException w:name="Strong" w:uiPriority="22" w:qFormat="1"/>
    <w:lsdException w:name="Emphasis" w:uiPriority="20" w:qFormat="1"/>
    <w:lsdException w:name="Document Map" w:semiHidden="1" w:unhideWhenUsed="1"/>
    <w:lsdException w:name="Plain Text" w:semiHidden="1" w:unhideWhenUsed="1"/>
    <w:lsdException w:name="E-mail Signature" w:semiHidden="1" w:unhideWhenUsed="1"/>
    <w:lsdException w:name="HTML Top of Form" w:semiHidden="1" w:unhideWhenUsed="1"/>
    <w:lsdException w:name="HTML Bottom of Form" w:semiHidden="1" w:unhideWhenUsed="1"/>
    <w:lsdException w:name="Normal (Web)" w:semiHidden="1" w:unhideWhenUsed="1"/>
    <w:lsdException w:name="HTML Acronym" w:semiHidden="1" w:unhideWhenUsed="1"/>
    <w:lsdException w:name="HTML Address" w:semiHidden="1" w:unhideWhenUsed="1"/>
    <w:lsdException w:name="HTML Cite" w:semiHidden="1" w:unhideWhenUsed="1"/>
    <w:lsdException w:name="HTML Code" w:semiHidden="1" w:unhideWhenUsed="1"/>
    <w:lsdException w:name="HTML Definition" w:semiHidden="1" w:unhideWhenUsed="1"/>
    <w:lsdException w:name="HTML Keyboard" w:semiHidden="1" w:unhideWhenUsed="1"/>
    <w:lsdException w:name="HTML Preformatted" w:semiHidden="1" w:unhideWhenUsed="1"/>
    <w:lsdException w:name="HTML Sample" w:semiHidden="1" w:unhideWhenUsed="1"/>
    <w:lsdException w:name="HTML Typewriter" w:semiHidden="1" w:unhideWhenUsed="1"/>
    <w:lsdException w:name="HTML Variable" w:semiHidden="1" w:unhideWhenUsed="1"/>
    <w:lsdException w:name="Normal Table" w:semiHidden="1" w:unhideWhenUsed="1"/>
    <w:lsdException w:name="annotation subject" w:semiHidden="1" w:unhideWhenUsed="1"/>
    <w:lsdException w:name="No List" w:semiHidden="1" w:unhideWhenUsed="1"/>
    <w:lsdException w:name="Outline List 1" w:semiHidden="1" w:unhideWhenUsed="1"/>
    <w:lsdException w:name="Outline List 2" w:semiHidden="1" w:unhideWhenUsed="1"/>
    <w:lsdException w:name="Outline List 3" w:semiHidden="1" w:unhideWhenUsed="1"/>
    <w:lsdException w:name="Table Simple 1" w:semiHidden="1" w:unhideWhenUsed="1"/>
    <w:lsdException w:name="Table Simple 2" w:semiHidden="1" w:unhideWhenUsed="1"/>
    <w:lsdException w:name="Table Simple 3" w:semiHidden="1" w:unhideWhenUsed="1"/>
    <w:lsdException w:name="Table Classic 1" w:semiHidden="1" w:unhideWhenUsed="1"/>
    <w:lsdException w:name="Table Classic 2" w:semiHidden="1" w:unhideWhenUsed="1"/>
    <w:lsdException w:name="Table Classic 3" w:semiHidden="1" w:unhideWhenUsed="1"/>
    <w:lsdException w:name="Table Classic 4" w:semiHidden="1" w:unhideWhenUsed="1"/>
    <w:lsdException w:name="Table Colorful 1" w:semiHidden="1" w:unhideWhenUsed="1"/>
    <w:lsdException w:name="Table Colorful 2" w:semiHidden="1" w:unhideWhenUsed="1"/>
    <w:lsdException w:name="Table Colorful 3" w:semiHidden="1" w:unhideWhenUsed="1"/>
    <w:lsdException w:name="Table Columns 1" w:semiHidden="1" w:unhideWhenUsed="1"/>
    <w:lsdException w:name="Table Columns 2" w:semiHidden="1" w:unhideWhenUsed="1"/>
    <w:lsdException w:name="Table Columns 3" w:semiHidden="1" w:unhideWhenUsed="1"/>
    <w:lsdException w:name="Table Columns 4" w:semiHidden="1" w:unhideWhenUsed="1"/>
    <w:lsdException w:name="Table Columns 5" w:semiHidden="1" w:unhideWhenUsed="1"/>
    <w:lsdException w:name="Table Grid 1" w:semiHidden="1" w:unhideWhenUsed="1"/>
    <w:lsdException w:name="Table Grid 2" w:semiHidden="1" w:unhideWhenUsed="1"/>
    <w:lsdException w:name="Table Grid 3" w:semiHidden="1" w:unhideWhenUsed="1"/>
    <w:lsdException w:name="Table Grid 4" w:semiHidden="1" w:unhideWhenUsed="1"/>
    <w:lsdException w:name="Table Grid 5" w:semiHidden="1" w:unhideWhenUsed="1"/>
    <w:lsdException w:name="Table Grid 6" w:semiHidden="1" w:unhideWhenUsed="1"/>
    <w:lsdException w:name="Table Grid 7" w:semiHidden="1" w:unhideWhenUsed="1"/>
    <w:lsdException w:name="Table Grid 8" w:semiHidden="1" w:unhideWhenUsed="1"/>
    <w:lsdException w:name="Table List 1" w:semiHidden="1" w:unhideWhenUsed="1"/>
    <w:lsdException w:name="Table List 2" w:semiHidden="1" w:unhideWhenUsed="1"/>
    <w:lsdException w:name="Table List 3" w:semiHidden="1" w:unhideWhenUsed="1"/>
    <w:lsdException w:name="Table List 4" w:semiHidden="1" w:unhideWhenUsed="1"/>
    <w:lsdException w:name="Table List 5" w:semiHidden="1" w:unhideWhenUsed="1"/>
    <w:lsdException w:name="Table List 6" w:semiHidden="1" w:unhideWhenUsed="1"/>
    <w:lsdException w:name="Table List 7" w:semiHidden="1" w:unhideWhenUsed="1"/>
    <w:lsdException w:name="Table List 8" w:semiHidden="1" w:unhideWhenUsed="1"/>
    <w:lsdException w:name="Table 3D effects 1" w:semiHidden="1" w:unhideWhenUsed="1"/>
    <w:lsdException w:name="Table 3D effects 2" w:semiHidden="1" w:unhideWhenUsed="1"/>
    <w:lsdException w:name="Table 3D effects 3" w:semiHidden="1" w:unhideWhenUsed="1"/>
    <w:lsdException w:name="Table Contemporary" w:semiHidden="1" w:unhideWhenUsed="1"/>
    <w:lsdException w:name="Table Elegant" w:semiHidden="1" w:unhideWhenUsed="1"/>
    <w:lsdException w:name="Table Professional" w:semiHidden="1" w:unhideWhenUsed="1"/>
    <w:lsdException w:name="Table Subtle 1" w:semiHidden="1" w:unhideWhenUsed="1"/>
    <w:lsdException w:name="Table Subtle 2" w:semiHidden="1" w:unhideWhenUsed="1"/>
    <w:lsdException w:name="Table Web 1" w:semiHidden="1" w:unhideWhenUsed="1"/>
    <w:lsdException w:name="Table Web 2" w:semiHidden="1" w:unhideWhenUsed="1"/>
    <w:lsdException w:name="Table Web 3" w:semiHidden="1" w:unhideWhenUsed="1"/>
    <w:lsdException w:name="Balloon Text" w:semiHidden="1" w:unhideWhenUsed="1"/>
    <w:lsdException w:name="Table Grid" w:uiPriority="39"/>
    <w:lsdException w:name="Table Theme" w:semiHidden="1" w:unhideWhenUsed="1"/>
    <w:lsdException w:name="Placeholder Text" w:semiHidden="1"/>
    <w:lsdException w:name="No Spacing" w:uiPriority="1" w:qFormat="1"/>
    <w:lsdException w:name="Light Shading" w:uiPriority="60"/>
    <w:lsdException w:name="Light List" w:uiPriority="61"/>
    <w:lsdException w:name="Light Grid" w:uiPriority="62"/>
    <w:lsdException w:name="Medium Shading 1" w:uiPriority="63"/>
    <w:lsdException w:name="Medium Shading 2" w:uiPriority="64"/>
    <w:lsdException w:name="Medium List 1" w:uiPriority="65"/>
    <w:lsdException w:name="Medium List 2" w:uiPriority="66"/>
    <w:lsdException w:name="Medium Grid 1" w:uiPriority="67"/>
    <w:lsdException w:name="Medium Grid 2" w:uiPriority="68"/>
    <w:lsdException w:name="Medium Grid 3" w:uiPriority="69"/>
    <w:lsdException w:name="Dark List" w:uiPriority="70"/>
    <w:lsdException w:name="Colorful Shading" w:uiPriority="71"/>
    <w:lsdException w:name="Colorful List" w:uiPriority="72"/>
    <w:lsdException w:name="Colorful Grid" w:uiPriority="73"/>
    <w:lsdException w:name="Light Shading Accent 1" w:uiPriority="60"/>
    <w:lsdException w:name="Light List Accent 1" w:uiPriority="61"/>
    <w:lsdException w:name="Light Grid Accent 1" w:uiPriority="62"/>
    <w:lsdException w:name="Medium Shading 1 Accent 1" w:uiPriority="63"/>
    <w:lsdException w:name="Medium Shading 2 Accent 1" w:uiPriority="64"/>
    <w:lsdException w:name="Medium List 1 Accent 1" w:uiPriority="65"/>
    <w:lsdException w:name="Revision" w:semiHidden="1"/>
    <w:lsdException w:name="List Paragraph" w:uiPriority="34" w:qFormat="1"/>
    <w:lsdException w:name="Quote" w:uiPriority="29" w:qFormat="1"/>
    <w:lsdException w:name="Intense Quote" w:uiPriority="30" w:qFormat="1"/>
    <w:lsdException w:name="Medium List 2 Accent 1" w:uiPriority="66"/>
    <w:lsdException w:name="Medium Grid 1 Accent 1" w:uiPriority="67"/>
    <w:lsdException w:name="Medium Grid 2 Accent 1" w:uiPriority="68"/>
    <w:lsdException w:name="Medium Grid 3 Accent 1" w:uiPriority="69"/>
    <w:lsdException w:name="Dark List Accent 1" w:uiPriority="70"/>
    <w:lsdException w:name="Colorful Shading Accent 1" w:uiPriority="71"/>
    <w:lsdException w:name="Colorful List Accent 1" w:uiPriority="72"/>
    <w:lsdException w:name="Colorful Grid Accent 1" w:uiPriority="73"/>
    <w:lsdException w:name="Light Shading Accent 2" w:uiPriority="60"/>
    <w:lsdException w:name="Light List Accent 2" w:uiPriority="61"/>
    <w:lsdException w:name="Light Grid Accent 2" w:uiPriority="62"/>
    <w:lsdException w:name="Medium Shading 1 Accent 2" w:uiPriority="63"/>
    <w:lsdException w:name="Medium Shading 2 Accent 2" w:uiPriority="64"/>
    <w:lsdException w:name="Medium List 1 Accent 2" w:uiPriority="65"/>
    <w:lsdException w:name="Medium List 2 Accent 2" w:uiPriority="66"/>
    <w:lsdException w:name="Medium Grid 1 Accent 2" w:uiPriority="67"/>
    <w:lsdException w:name="Medium Grid 2 Accent 2" w:uiPriority="68"/>
    <w:lsdException w:name="Medium Grid 3 Accent 2" w:uiPriority="69"/>
    <w:lsdException w:name="Dark List Accent 2" w:uiPriority="70"/>
    <w:lsdException w:name="Colorful Shading Accent 2" w:uiPriority="71"/>
    <w:lsdException w:name="Colorful List Accent 2" w:uiPriority="72"/>
    <w:lsdException w:name="Colorful Grid Accent 2" w:uiPriority="73"/>
    <w:lsdException w:name="Light Shading Accent 3" w:uiPriority="60"/>
    <w:lsdException w:name="Light List Accent 3" w:uiPriority="61"/>
    <w:lsdException w:name="Light Grid Accent 3" w:uiPriority="62"/>
    <w:lsdException w:name="Medium Shading 1 Accent 3" w:uiPriority="63"/>
    <w:lsdException w:name="Medium Shading 2 Accent 3" w:uiPriority="64"/>
    <w:lsdException w:name="Medium List 1 Accent 3" w:uiPriority="65"/>
    <w:lsdException w:name="Medium List 2 Accent 3" w:uiPriority="66"/>
    <w:lsdException w:name="Medium Grid 1 Accent 3" w:uiPriority="67"/>
    <w:lsdException w:name="Medium Grid 2 Accent 3" w:uiPriority="68"/>
    <w:lsdException w:name="Medium Grid 3 Accent 3" w:uiPriority="69"/>
    <w:lsdException w:name="Dark List Accent 3" w:uiPriority="70"/>
    <w:lsdException w:name="Colorful Shading Accent 3" w:uiPriority="71"/>
    <w:lsdException w:name="Colorful List Accent 3" w:uiPriority="72"/>
    <w:lsdException w:name="Colorful Grid Accent 3" w:uiPriority="73"/>
    <w:lsdException w:name="Light Shading Accent 4" w:uiPriority="60"/>
    <w:lsdException w:name="Light List Accent 4" w:uiPriority="61"/>
    <w:lsdException w:name="Light Grid Accent 4" w:uiPriority="62"/>
    <w:lsdException w:name="Medium Shading 1 Accent 4" w:uiPriority="63"/>
    <w:lsdException w:name="Medium Shading 2 Accent 4" w:uiPriority="64"/>
    <w:lsdException w:name="Medium List 1 Accent 4" w:uiPriority="65"/>
    <w:lsdException w:name="Medium List 2 Accent 4" w:uiPriority="66"/>
    <w:lsdException w:name="Medium Grid 1 Accent 4" w:uiPriority="67"/>
    <w:lsdException w:name="Medium Grid 2 Accent 4" w:uiPriority="68"/>
    <w:lsdException w:name="Medium Grid 3 Accent 4" w:uiPriority="69"/>
    <w:lsdException w:name="Dark List Accent 4" w:uiPriority="70"/>
    <w:lsdException w:name="Colorful Shading Accent 4" w:uiPriority="71"/>
    <w:lsdException w:name="Colorful List Accent 4" w:uiPriority="72"/>
    <w:lsdException w:name="Colorful Grid Accent 4" w:uiPriority="73"/>
    <w:lsdException w:name="Light Shading Accent 5" w:uiPriority="60"/>
    <w:lsdException w:name="Light List Accent 5" w:uiPriority="61"/>
    <w:lsdException w:name="Light Grid Accent 5" w:uiPriority="62"/>
    <w:lsdException w:name="Medium Shading 1 Accent 5" w:uiPriority="63"/>
    <w:lsdException w:name="Medium Shading 2 Accent 5" w:uiPriority="64"/>
    <w:lsdException w:name="Medium List 1 Accent 5" w:uiPriority="65"/>
    <w:lsdException w:name="Medium List 2 Accent 5" w:uiPriority="66"/>
    <w:lsdException w:name="Medium Grid 1 Accent 5" w:uiPriority="67"/>
    <w:lsdException w:name="Medium Grid 2 Accent 5" w:uiPriority="68"/>
    <w:lsdException w:name="Medium Grid 3 Accent 5" w:uiPriority="69"/>
    <w:lsdException w:name="Dark List Accent 5" w:uiPriority="70"/>
    <w:lsdException w:name="Colorful Shading Accent 5" w:uiPriority="71"/>
    <w:lsdException w:name="Colorful List Accent 5" w:uiPriority="72"/>
    <w:lsdException w:name="Colorful Grid Accent 5" w:uiPriority="73"/>
    <w:lsdException w:name="Light Shading Accent 6" w:uiPriority="60"/>
    <w:lsdException w:name="Light List Accent 6" w:uiPriority="61"/>
    <w:lsdException w:name="Light Grid Accent 6" w:uiPriority="62"/>
    <w:lsdException w:name="Medium Shading 1 Accent 6" w:uiPriority="63"/>
    <w:lsdException w:name="Medium Shading 2 Accent 6" w:uiPriority="64"/>
    <w:lsdException w:name="Medium List 1 Accent 6" w:uiPriority="65"/>
    <w:lsdException w:name="Medium List 2 Accent 6" w:uiPriority="66"/>
    <w:lsdException w:name="Medium Grid 1 Accent 6" w:uiPriority="67"/>
    <w:lsdException w:name="Medium Grid 2 Accent 6" w:uiPriority="68"/>
    <w:lsdException w:name="Medium Grid 3 Accent 6" w:uiPriority="69"/>
    <w:lsdException w:name="Dark List Accent 6" w:uiPriority="70"/>
    <w:lsdException w:name="Colorful Shading Accent 6" w:uiPriority="71"/>
    <w:lsdException w:name="Colorful List Accent 6" w:uiPriority="72"/>
    <w:lsdException w:name="Colorful Grid Accent 6" w:uiPriority="73"/>
    <w:lsdException w:name="Subtle Emphasis" w:uiPriority="19" w:qFormat="1"/>
    <w:lsdException w:name="Intense Emphasis" w:uiPriority="21" w:qFormat="1"/>
    <w:lsdException w:name="Subtle Reference" w:uiPriority="31" w:qFormat="1"/>
    <w:lsdException w:name="Intense Reference" w:uiPriority="32" w:qFormat="1"/>
    <w:lsdException w:name="Book Title" w:uiPriority="33" w:qFormat="1"/>
    <w:lsdException w:name="Bibliography" w:semiHidden="1" w:uiPriority="37" w:unhideWhenUsed="1"/>
    <w:lsdException w:name="TOC Heading" w:semiHidden="1" w:uiPriority="39" w:unhideWhenUsed="1" w:qFormat="1"/>
    <w:lsdException w:name="Plain Table 1" w:uiPriority="41"/>
    <w:lsdException w:name="Plain Table 2" w:uiPriority="42"/>
    <w:lsdException w:name="Plain Table 3" w:uiPriority="43"/>
    <w:lsdException w:name="Plain Table 4" w:uiPriority="44"/>
    <w:lsdException w:name="Plain Table 5" w:uiPriority="45"/>
    <w:lsdException w:name="Grid Table Light" w:uiPriority="40"/>
    <w:lsdException w:name="Grid Table 1 Light" w:uiPriority="46"/>
    <w:lsdException w:name="Grid Table 2" w:uiPriority="47"/>
    <w:lsdException w:name="Grid Table 3" w:uiPriority="48"/>
    <w:lsdException w:name="Grid Table 4" w:uiPriority="49"/>
    <w:lsdException w:name="Grid Table 5 Dark" w:uiPriority="50"/>
    <w:lsdException w:name="Grid Table 6 Colorful" w:uiPriority="51"/>
    <w:lsdException w:name="Grid Table 7 Colorful" w:uiPriority="52"/>
    <w:lsdException w:name="Grid Table 1 Light Accent 1" w:uiPriority="46"/>
    <w:lsdException w:name="Grid Table 2 Accent 1" w:uiPriority="47"/>
    <w:lsdException w:name="Grid Table 3 Accent 1" w:uiPriority="48"/>
    <w:lsdException w:name="Grid Table 4 Accent 1" w:uiPriority="49"/>
    <w:lsdException w:name="Grid Table 5 Dark Accent 1" w:uiPriority="50"/>
    <w:lsdException w:name="Grid Table 6 Colorful Accent 1" w:uiPriority="51"/>
    <w:lsdException w:name="Grid Table 7 Colorful Accent 1" w:uiPriority="52"/>
    <w:lsdException w:name="Grid Table 1 Light Accent 2" w:uiPriority="46"/>
    <w:lsdException w:name="Grid Table 2 Accent 2" w:uiPriority="47"/>
    <w:lsdException w:name="Grid Table 3 Accent 2" w:uiPriority="48"/>
    <w:lsdException w:name="Grid Table 4 Accent 2" w:uiPriority="49"/>
    <w:lsdException w:name="Grid Table 5 Dark Accent 2" w:uiPriority="50"/>
    <w:lsdException w:name="Grid Table 6 Colorful Accent 2" w:uiPriority="51"/>
    <w:lsdException w:name="Grid Table 7 Colorful Accent 2" w:uiPriority="52"/>
    <w:lsdException w:name="Grid Table 1 Light Accent 3" w:uiPriority="46"/>
    <w:lsdException w:name="Grid Table 2 Accent 3" w:uiPriority="47"/>
    <w:lsdException w:name="Grid Table 3 Accent 3" w:uiPriority="48"/>
    <w:lsdException w:name="Grid Table 4 Accent 3" w:uiPriority="49"/>
    <w:lsdException w:name="Grid Table 5 Dark Accent 3" w:uiPriority="50"/>
    <w:lsdException w:name="Grid Table 6 Colorful Accent 3" w:uiPriority="51"/>
    <w:lsdException w:name="Grid Table 7 Colorful Accent 3" w:uiPriority="52"/>
    <w:lsdException w:name="Grid Table 1 Light Accent 4" w:uiPriority="46"/>
    <w:lsdException w:name="Grid Table 2 Accent 4" w:uiPriority="47"/>
    <w:lsdException w:name="Grid Table 3 Accent 4" w:uiPriority="48"/>
    <w:lsdException w:name="Grid Table 4 Accent 4" w:uiPriority="49"/>
    <w:lsdException w:name="Grid Table 5 Dark Accent 4" w:uiPriority="50"/>
    <w:lsdException w:name="Grid Table 6 Colorful Accent 4" w:uiPriority="51"/>
    <w:lsdException w:name="Grid Table 7 Colorful Accent 4" w:uiPriority="52"/>
    <w:lsdException w:name="Grid Table 1 Light Accent 5" w:uiPriority="46"/>
    <w:lsdException w:name="Grid Table 2 Accent 5" w:uiPriority="47"/>
    <w:lsdException w:name="Grid Table 3 Accent 5" w:uiPriority="48"/>
    <w:lsdException w:name="Grid Table 4 Accent 5" w:uiPriority="49"/>
    <w:lsdException w:name="Grid Table 5 Dark Accent 5" w:uiPriority="50"/>
    <w:lsdException w:name="Grid Table 6 Colorful Accent 5" w:uiPriority="51"/>
    <w:lsdException w:name="Grid Table 7 Colorful Accent 5" w:uiPriority="52"/>
    <w:lsdException w:name="Grid Table 1 Light Accent 6" w:uiPriority="46"/>
    <w:lsdException w:name="Grid Table 2 Accent 6" w:uiPriority="47"/>
    <w:lsdException w:name="Grid Table 3 Accent 6" w:uiPriority="48"/>
    <w:lsdException w:name="Grid Table 4 Accent 6" w:uiPriority="49"/>
    <w:lsdException w:name="Grid Table 5 Dark Accent 6" w:uiPriority="50"/>
    <w:lsdException w:name="Grid Table 6 Colorful Accent 6" w:uiPriority="51"/>
    <w:lsdException w:name="Grid Table 7 Colorful Accent 6" w:uiPriority="52"/>
    <w:lsdException w:name="List Table 1 Light" w:uiPriority="46"/>
    <w:lsdException w:name="List Table 2" w:uiPriority="47"/>
    <w:lsdException w:name="List Table 3" w:uiPriority="48"/>
    <w:lsdException w:name="List Table 4" w:uiPriority="49"/>
    <w:lsdException w:name="List Table 5 Dark" w:uiPriority="50"/>
    <w:lsdException w:name="List Table 6 Colorful" w:uiPriority="51"/>
    <w:lsdException w:name="List Table 7 Colorful" w:uiPriority="52"/>
    <w:lsdException w:name="List Table 1 Light Accent 1" w:uiPriority="46"/>
    <w:lsdException w:name="List Table 2 Accent 1" w:uiPriority="47"/>
    <w:lsdException w:name="List Table 3 Accent 1" w:uiPriority="48"/>
    <w:lsdException w:name="List Table 4 Accent 1" w:uiPriority="49"/>
    <w:lsdException w:name="List Table 5 Dark Accent 1" w:uiPriority="50"/>
    <w:lsdException w:name="List Table 6 Colorful Accent 1" w:uiPriority="51"/>
    <w:lsdException w:name="List Table 7 Colorful Accent 1" w:uiPriority="52"/>
    <w:lsdException w:name="List Table 1 Light Accent 2" w:uiPriority="46"/>
    <w:lsdException w:name="List Table 2 Accent 2" w:uiPriority="47"/>
    <w:lsdException w:name="List Table 3 Accent 2" w:uiPriority="48"/>
    <w:lsdException w:name="List Table 4 Accent 2" w:uiPriority="49"/>
    <w:lsdException w:name="List Table 5 Dark Accent 2" w:uiPriority="50"/>
    <w:lsdException w:name="List Table 6 Colorful Accent 2" w:uiPriority="51"/>
    <w:lsdException w:name="List Table 7 Colorful Accent 2" w:uiPriority="52"/>
    <w:lsdException w:name="List Table 1 Light Accent 3" w:uiPriority="46"/>
    <w:lsdException w:name="List Table 2 Accent 3" w:uiPriority="47"/>
    <w:lsdException w:name="List Table 3 Accent 3" w:uiPriority="48"/>
    <w:lsdException w:name="List Table 4 Accent 3" w:uiPriority="49"/>
    <w:lsdException w:name="List Table 5 Dark Accent 3" w:uiPriority="50"/>
    <w:lsdException w:name="List Table 6 Colorful Accent 3" w:uiPriority="51"/>
    <w:lsdException w:name="List Table 7 Colorful Accent 3" w:uiPriority="52"/>
    <w:lsdException w:name="List Table 1 Light Accent 4" w:uiPriority="46"/>
    <w:lsdException w:name="List Table 2 Accent 4" w:uiPriority="47"/>
    <w:lsdException w:name="List Table 3 Accent 4" w:uiPriority="48"/>
    <w:lsdException w:name="List Table 4 Accent 4" w:uiPriority="49"/>
    <w:lsdException w:name="List Table 5 Dark Accent 4" w:uiPriority="50"/>
    <w:lsdException w:name="List Table 6 Colorful Accent 4" w:uiPriority="51"/>
    <w:lsdException w:name="List Table 7 Colorful Accent 4" w:uiPriority="52"/>
    <w:lsdException w:name="List Table 1 Light Accent 5" w:uiPriority="46"/>
    <w:lsdException w:name="List Table 2 Accent 5" w:uiPriority="47"/>
    <w:lsdException w:name="List Table 3 Accent 5" w:uiPriority="48"/>
    <w:lsdException w:name="List Table 4 Accent 5" w:uiPriority="49"/>
    <w:lsdException w:name="List Table 5 Dark Accent 5" w:uiPriority="50"/>
    <w:lsdException w:name="List Table 6 Colorful Accent 5" w:uiPriority="51"/>
    <w:lsdException w:name="List Table 7 Colorful Accent 5" w:uiPriority="52"/>
    <w:lsdException w:name="List Table 1 Light Accent 6" w:uiPriority="46"/>
    <w:lsdException w:name="List Table 2 Accent 6" w:uiPriority="47"/>
    <w:lsdException w:name="List Table 3 Accent 6" w:uiPriority="48"/>
    <w:lsdException w:name="List Table 4 Accent 6" w:uiPriority="49"/>
    <w:lsdException w:name="List Table 5 Dark Accent 6" w:uiPriority="50"/>
    <w:lsdException w:name="List Table 6 Colorful Accent 6" w:uiPriority="51"/>
    <w:lsdException w:name="List Table 7 Colorful Accent 6" w:uiPriority="52"/>
    <w:lsdException w:name="Mention" w:semiHidden="1" w:unhideWhenUsed="1"/>
    <w:lsdException w:name="Smart Hyperlink" w:semiHidden="1" w:unhideWhenUsed="1"/>
    <w:lsdException w:name="Hashtag" w:semiHidden="1" w:unhideWhenUsed="1"/>
    <w:lsdException w:name="Unresolved Mention" w:semiHidden="1" w:unhideWhenUsed="1"/>
    <w:lsdException w:name="Smart Link" w:semiHidden="1" w:unhideWhenUsed="1"/>
  </w:latentStyles>
  <w:style w:type="paragraph" w:default="1" w:styleId="a">
    <w:name w:val="Normal"/>
    <w:qFormat/>
    <w:pPr>
      <w:widowControl w:val="0"/>
      <w:wordWrap w:val="0"/>
      <w:autoSpaceDE w:val="0"/>
      <w:autoSpaceDN w:val="0"/>
    </w:pPr>
  </w:style>
  <w:style w:type="character" w:default="1" w:styleId="a0">
    <w:name w:val="Default Paragraph Font"/>
    <w:uiPriority w:val="1"/>
    <w:semiHidden/>
    <w:unhideWhenUsed/>
  </w:style>
  <w:style w:type="table" w:default="1" w:styleId="a1">
    <w:name w:val="Normal Table"/>
    <w:uiPriority w:val="99"/>
    <w:semiHidden/>
    <w:unhideWhenUsed/>
    <w:tblPr>
      <w:tblInd w:w="0" w:type="dxa"/>
      <w:tblCellMar>
        <w:top w:w="0" w:type="dxa"/>
        <w:left w:w="108" w:type="dxa"/>
        <w:bottom w:w="0" w:type="dxa"/>
        <w:right w:w="108" w:type="dxa"/>
      </w:tblCellMar>
    </w:tblPr>
  </w:style>
  <w:style w:type="numbering" w:default="1" w:styleId="a2">
    <w:name w:val="No List"/>
    <w:uiPriority w:val="99"/>
    <w:semiHidden/>
    <w:unhideWhenUsed/>
  </w:style>
</w:styles>
</file>

<file path=word/webSettings.xml><?xml version="1.0" encoding="utf-8"?>
<w:webSettings xmlns:mc="http://schemas.openxmlformats.org/markup-compatibility/2006" xmlns:r="http://schemas.openxmlformats.org/officeDocument/2006/relationships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mc:Ignorable="w14 w15 w16se w16cid w16 w16cex">
  <w:divs>
    <w:div w:id="645353629">
      <w:bodyDiv w:val="1"/>
      <w:marLeft w:val="0"/>
      <w:marRight w:val="0"/>
      <w:marTop w:val="0"/>
      <w:marBottom w:val="0"/>
      <w:divBdr>
        <w:top w:val="none" w:sz="0" w:space="0" w:color="auto"/>
        <w:left w:val="none" w:sz="0" w:space="0" w:color="auto"/>
        <w:bottom w:val="none" w:sz="0" w:space="0" w:color="auto"/>
        <w:right w:val="none" w:sz="0" w:space="0" w:color="auto"/>
      </w:divBdr>
    </w:div>
  </w:divs>
  <w:optimizeForBrowser/>
  <w:allowPNG/>
</w:webSettings>
</file>

<file path=word/_rels/document.xml.rels><?xml version="1.0" encoding="UTF-8" standalone="yes"?>
<Relationships xmlns="http://schemas.openxmlformats.org/package/2006/relationships"><Relationship Id="rId3" Type="http://schemas.openxmlformats.org/officeDocument/2006/relationships/webSettings" Target="webSettings.xml"/><Relationship Id="rId2" Type="http://schemas.openxmlformats.org/officeDocument/2006/relationships/settings" Target="settings.xml"/><Relationship Id="rId1" Type="http://schemas.openxmlformats.org/officeDocument/2006/relationships/styles" Target="styles.xml"/><Relationship Id="rId5" Type="http://schemas.openxmlformats.org/officeDocument/2006/relationships/theme" Target="theme/theme1.xml"/><Relationship Id="rId4" Type="http://schemas.openxmlformats.org/officeDocument/2006/relationships/fontTable" Target="fontTable.xml"/></Relationships>
</file>

<file path=word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明朝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Normal.dotm</Template>
  <TotalTime>1</TotalTime>
  <Pages>1</Pages>
  <Words>8</Words>
  <Characters>49</Characters>
  <Application>Microsoft Office Word</Application>
  <DocSecurity>0</DocSecurity>
  <Lines>1</Lines>
  <Paragraphs>1</Paragraphs>
  <ScaleCrop>false</ScaleCrop>
  <Company/>
  <LinksUpToDate>false</LinksUpToDate>
  <CharactersWithSpaces>56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김 용진</dc:creator>
  <cp:keywords/>
  <dc:description/>
  <cp:lastModifiedBy>김 용진</cp:lastModifiedBy>
  <cp:revision>1</cp:revision>
  <dcterms:created xsi:type="dcterms:W3CDTF">2020-06-13T17:57:00Z</dcterms:created>
  <dcterms:modified xsi:type="dcterms:W3CDTF">2020-06-13T17:59:00Z</dcterms:modified>
</cp:coreProperties>
</file>