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4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1238-85E8-6F26-AC7D-434B23C75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40AD5-4D12-C7FA-B22E-F2D6B35B2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2243E-A18F-EF9F-FD19-1483AF08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9906-B7E2-A1BB-8DBA-CE94BD0F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673C-9A06-7D28-3BB9-1AD8CDB6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09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CF1A-A4E6-9BDD-B9DC-F14A794E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D44F2-45D3-AE12-4E1A-4C398CB7D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9F5D-6A0E-B569-6008-8F47C73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F9C7-F8A5-F655-65D1-EAEC9417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5527-84CB-5E37-EDA1-7CAC33BA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06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271A6-C284-88D5-26FA-AAB1D516A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122D7-B999-E33D-6764-B760BA31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9278-0542-3309-4034-16A13E88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B242-2DFA-E94D-ABDC-E2513E3D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2C1B-49A0-F14B-1811-BC365845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56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7EEC-8A29-5817-A368-81B8CC0E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93CF-9495-C580-DFA4-2C2689FCA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9C43-F7CF-1A63-DB39-BE5EA732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46CC-6711-0759-0D20-BB5A327C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82C8-E612-2D23-5A38-2D529A1A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71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A48E-19DB-8779-7053-CC360F93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48FE2-93D8-4EDF-7ECD-5E6A60A5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E6D4-4D62-2EA1-3CEF-8F0FA07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8744-AABE-97EA-8DAE-F2CF09D8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7BFCB-AE4F-F773-F38F-305A81D3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15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775E-FB82-1FDE-155D-051D34F0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7E22-4651-A12D-ADB6-32871576A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3BBB6-7FD5-71C0-1971-3856D5771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295EF-5ED4-DA3A-E424-7ECA1AA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26C06-BE25-3137-E6A6-D799FD55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60CA6-20B2-8C90-F1F1-D30A2F32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63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FE84-8FDD-87A8-EE49-800F87F9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EE6FA-0481-9D70-327E-323E69CE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E0B25-BC18-9A63-D2F9-817F5E0D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4F542-0E40-0EF8-ED08-417D25CEC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E36A9-080D-40AE-20CA-F93168EA2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723CB-B9CC-ABF0-FA4E-8E0404A8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EAA84-6F6F-047F-86BA-424B1495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8ED08-B637-A29A-8A1E-9B3791E6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6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23DA-7E9B-EEF7-1EE3-973D6037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53DE5-1EEF-2F4C-CBDD-20FC356B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EA83C-8223-F7DA-B89C-BFA92744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B8079-3200-9A09-ACE4-9FDBEB88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24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CAB6E-E2E2-ED51-AA46-7161E010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BC011-E1D1-9DB2-55FA-835C309B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0B64-6580-B605-87B9-6DE8F549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52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8CE-B740-C798-E280-A98DC085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E70C-3F21-71A1-19A5-76497DF7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A49F6-3060-1FD9-BACA-457FEE77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0F692-8C7E-D368-0905-4192B864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2FDA-0BA1-D2D2-9698-8DC46E1B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8C88-0B56-8D0B-B4E6-7169118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83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972C-D13F-F121-472B-70C8B97F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AD842-AFA6-6B7A-7330-4C1A23C82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E2FB4-DCE4-D024-908C-E10FE6E9E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77896-D0D8-4328-84CA-71B852AF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1B12-4875-DF70-088D-C5D34E60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AEF05-488A-077E-1845-5715C46D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6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C3220-1492-8B6C-E201-0018FD9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528DD-5E1E-DABE-336D-284462D3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DB36-BB54-30B9-E810-C363FDA1C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8CC0-223C-42D1-8E07-16FF5CB0841E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A2AC-C151-5E52-B023-2F0C29842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E740-CBC7-A08F-386C-1C8CEA470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68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9431-F000-418F-536B-308DCD49E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01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Matlab</a:t>
            </a:r>
            <a:r>
              <a:rPr lang="en-GB" dirty="0"/>
              <a:t> implementation</a:t>
            </a:r>
            <a:br>
              <a:rPr lang="en-GB" dirty="0"/>
            </a:br>
            <a:r>
              <a:rPr lang="en-GB" dirty="0"/>
              <a:t>(1D space discretization)</a:t>
            </a:r>
            <a:br>
              <a:rPr lang="en-GB" dirty="0"/>
            </a:br>
            <a:r>
              <a:rPr lang="en-GB" dirty="0"/>
              <a:t>(3D dimensionality of particles)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38404-CFAB-B45B-85F9-8000FAB1C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68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AC7EF-3AD3-4B77-7E8C-30C2610C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2041656"/>
            <a:ext cx="11474823" cy="4351338"/>
          </a:xfrm>
        </p:spPr>
        <p:txBody>
          <a:bodyPr/>
          <a:lstStyle/>
          <a:p>
            <a:pPr marL="0" indent="0">
              <a:buNone/>
            </a:pPr>
            <a:r>
              <a:rPr lang="en-GB" strike="sngStrike" dirty="0">
                <a:solidFill>
                  <a:srgbClr val="FF0000"/>
                </a:solidFill>
              </a:rPr>
              <a:t>Naive implementation: for every pair of grid cells calculate </a:t>
            </a:r>
            <a:r>
              <a:rPr lang="en-GB" strike="sngStrike" dirty="0" err="1">
                <a:solidFill>
                  <a:srgbClr val="FF0000"/>
                </a:solidFill>
              </a:rPr>
              <a:t>Mgg</a:t>
            </a:r>
            <a:r>
              <a:rPr lang="en-GB" strike="sngStrike" dirty="0">
                <a:solidFill>
                  <a:srgbClr val="FF0000"/>
                </a:solidFill>
              </a:rPr>
              <a:t>’. O(Nx^2 x Np)</a:t>
            </a:r>
          </a:p>
          <a:p>
            <a:pPr marL="0" indent="0">
              <a:buNone/>
            </a:pPr>
            <a:endParaRPr lang="en-GB" strike="sngStrik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Iterate through particles and add where relevant. O(Np)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B5FEE-2D76-E9CD-5C58-631AC0E5DEFB}"/>
              </a:ext>
            </a:extLst>
          </p:cNvPr>
          <p:cNvSpPr txBox="1"/>
          <p:nvPr/>
        </p:nvSpPr>
        <p:spPr>
          <a:xfrm>
            <a:off x="3035808" y="2607108"/>
            <a:ext cx="75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Way too slow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5C41C-1ADB-D57B-5D2C-C329E76C0867}"/>
              </a:ext>
            </a:extLst>
          </p:cNvPr>
          <p:cNvSpPr txBox="1"/>
          <p:nvPr/>
        </p:nvSpPr>
        <p:spPr>
          <a:xfrm>
            <a:off x="838200" y="4032659"/>
            <a:ext cx="75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Need this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DD3840-1237-FF29-44E2-AFA97BAB3A0D}"/>
              </a:ext>
            </a:extLst>
          </p:cNvPr>
          <p:cNvSpPr txBox="1">
            <a:spLocks/>
          </p:cNvSpPr>
          <p:nvPr/>
        </p:nvSpPr>
        <p:spPr>
          <a:xfrm>
            <a:off x="609600" y="4401991"/>
            <a:ext cx="11474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For further code: </a:t>
            </a:r>
            <a:r>
              <a:rPr lang="en-GB" dirty="0" err="1"/>
              <a:t>Mgg</a:t>
            </a:r>
            <a:r>
              <a:rPr lang="en-GB" dirty="0"/>
              <a:t>’ = </a:t>
            </a:r>
            <a:r>
              <a:rPr lang="en-GB" dirty="0" err="1"/>
              <a:t>Mg’g</a:t>
            </a:r>
            <a:r>
              <a:rPr lang="en-GB" dirty="0"/>
              <a:t> so avoid calculating both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DB60EE-E0ED-742D-A287-A8C4C815AD00}"/>
              </a:ext>
            </a:extLst>
          </p:cNvPr>
          <p:cNvSpPr txBox="1">
            <a:spLocks/>
          </p:cNvSpPr>
          <p:nvPr/>
        </p:nvSpPr>
        <p:spPr>
          <a:xfrm>
            <a:off x="609600" y="4782777"/>
            <a:ext cx="11474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For further code: Vg and betas multiply everything so avoid multiplying inside</a:t>
            </a:r>
          </a:p>
        </p:txBody>
      </p:sp>
    </p:spTree>
    <p:extLst>
      <p:ext uri="{BB962C8B-B14F-4D97-AF65-F5344CB8AC3E}">
        <p14:creationId xmlns:p14="http://schemas.microsoft.com/office/powerpoint/2010/main" val="427717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FA26D-DFC3-F88D-5160-66D74451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54" y="1448779"/>
            <a:ext cx="6213091" cy="2697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DFEEEC-E761-817A-B93B-3974110EE0CE}"/>
              </a:ext>
            </a:extLst>
          </p:cNvPr>
          <p:cNvSpPr txBox="1"/>
          <p:nvPr/>
        </p:nvSpPr>
        <p:spPr>
          <a:xfrm>
            <a:off x="7620000" y="2809416"/>
            <a:ext cx="34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 equations per grid cell</a:t>
            </a:r>
            <a:endParaRPr lang="es-E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72270-92E2-20AE-E0D0-8BFD3CB2DAE4}"/>
              </a:ext>
            </a:extLst>
          </p:cNvPr>
          <p:cNvCxnSpPr/>
          <p:nvPr/>
        </p:nvCxnSpPr>
        <p:spPr>
          <a:xfrm>
            <a:off x="5315712" y="2645664"/>
            <a:ext cx="2114842" cy="34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DF38-DF69-18BD-65C7-E47F79DF116B}"/>
              </a:ext>
            </a:extLst>
          </p:cNvPr>
          <p:cNvCxnSpPr/>
          <p:nvPr/>
        </p:nvCxnSpPr>
        <p:spPr>
          <a:xfrm flipV="1">
            <a:off x="6705600" y="3178748"/>
            <a:ext cx="743712" cy="38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8D2CFB-7B0C-3A1A-8CC9-0F99253A8D1B}"/>
              </a:ext>
            </a:extLst>
          </p:cNvPr>
          <p:cNvSpPr txBox="1"/>
          <p:nvPr/>
        </p:nvSpPr>
        <p:spPr>
          <a:xfrm>
            <a:off x="7620000" y="3494587"/>
            <a:ext cx="34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12 unknows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D510D-144C-5B0E-62A4-CD185691AD6C}"/>
              </a:ext>
            </a:extLst>
          </p:cNvPr>
          <p:cNvSpPr txBox="1"/>
          <p:nvPr/>
        </p:nvSpPr>
        <p:spPr>
          <a:xfrm>
            <a:off x="1133069" y="4849724"/>
            <a:ext cx="8365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sz="2400" dirty="0"/>
              <a:t>Assume that changes in fields are linear in a single time step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sz="2400" dirty="0"/>
              <a:t>Six unknows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0473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discretization</a:t>
            </a:r>
            <a:endParaRPr lang="es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07A11B-FC82-7047-4A7E-6F4EAFDBCF04}"/>
              </a:ext>
            </a:extLst>
          </p:cNvPr>
          <p:cNvSpPr txBox="1">
            <a:spLocks/>
          </p:cNvSpPr>
          <p:nvPr/>
        </p:nvSpPr>
        <p:spPr>
          <a:xfrm>
            <a:off x="217305" y="1253331"/>
            <a:ext cx="11974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paper suggests that the electric field should be located at the edge of each partition while the magnetic field should be located at the centre of each cell.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However: with first order interpolation as suggested in the paper, I don’t see how it can make a difference. </a:t>
            </a:r>
            <a:r>
              <a:rPr lang="en-GB" dirty="0">
                <a:sym typeface="Wingdings" panose="05000000000000000000" pitchFamily="2" charset="2"/>
              </a:rPr>
              <a:t> I’m going to try it with both fields at the edge of the cells which is much easier and then check if results are accurate and energy is conserved.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51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E672-307F-72B9-5965-EC5572FD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F8810A-042B-0CBA-BFAB-04E00F27231C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1974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end up with a 6Nx dimensional system of linear equations.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1B482-9B2B-B7BE-2C88-48D692FC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454" y="2578894"/>
            <a:ext cx="6213091" cy="26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9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BAC-8E39-2450-1E96-2EA0A5E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steps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1B63F-FE94-8424-D08F-2339F017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1143"/>
            <a:ext cx="7195070" cy="31240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07ACD0-0018-4E41-F55C-3FB438FD55DE}"/>
              </a:ext>
            </a:extLst>
          </p:cNvPr>
          <p:cNvCxnSpPr>
            <a:cxnSpLocks/>
          </p:cNvCxnSpPr>
          <p:nvPr/>
        </p:nvCxnSpPr>
        <p:spPr>
          <a:xfrm>
            <a:off x="6373133" y="3870961"/>
            <a:ext cx="406039" cy="100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68DCBC-DD70-CDA5-3A4E-38C9EB12C5D4}"/>
              </a:ext>
            </a:extLst>
          </p:cNvPr>
          <p:cNvSpPr txBox="1"/>
          <p:nvPr/>
        </p:nvSpPr>
        <p:spPr>
          <a:xfrm>
            <a:off x="6373133" y="5058111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part of the matrix that changes in every iteration</a:t>
            </a:r>
            <a:r>
              <a:rPr lang="es-E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9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BAC-8E39-2450-1E96-2EA0A5E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steps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D8399-5B23-22B9-E4D9-E1080788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89" y="2315908"/>
            <a:ext cx="8187604" cy="15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BAC-8E39-2450-1E96-2EA0A5E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steps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F4926-F5B1-1491-E46C-D41A3C5D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06" y="2217039"/>
            <a:ext cx="73533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F001-B2AB-1C3D-5B0D-98EAB72C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91FC-D609-A559-D0FB-83042614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particles go beyond Lx return them to 0.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692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11B2-E146-7DCC-FD1F-903D61CA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data structures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9D34-D194-B76E-8913-C2704F0A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Given Np particles, </a:t>
            </a:r>
            <a:r>
              <a:rPr lang="en-GB" dirty="0" err="1"/>
              <a:t>Nx</a:t>
            </a:r>
            <a:r>
              <a:rPr lang="en-GB" dirty="0"/>
              <a:t> grid partitions and Ns species</a:t>
            </a:r>
          </a:p>
          <a:p>
            <a:r>
              <a:rPr lang="en-GB" dirty="0"/>
              <a:t>m, q, beta: scalar properties of each particle (Np x 1)</a:t>
            </a:r>
          </a:p>
          <a:p>
            <a:r>
              <a:rPr lang="en-GB" dirty="0"/>
              <a:t>x, v: vector properties of each particle (Np x 3)</a:t>
            </a:r>
          </a:p>
          <a:p>
            <a:r>
              <a:rPr lang="en-GB" dirty="0" err="1"/>
              <a:t>vt</a:t>
            </a:r>
            <a:r>
              <a:rPr lang="en-GB" dirty="0"/>
              <a:t>: vector velocity of each particle at half time step (Np x 3)</a:t>
            </a:r>
          </a:p>
          <a:p>
            <a:r>
              <a:rPr lang="en-GB" dirty="0"/>
              <a:t>E, B: electric and magnetic fields at grid points (</a:t>
            </a:r>
            <a:r>
              <a:rPr lang="en-GB" dirty="0" err="1"/>
              <a:t>Nx</a:t>
            </a:r>
            <a:r>
              <a:rPr lang="en-GB" dirty="0"/>
              <a:t> x 3)</a:t>
            </a:r>
          </a:p>
          <a:p>
            <a:r>
              <a:rPr lang="en-GB" dirty="0"/>
              <a:t>Et, </a:t>
            </a:r>
            <a:r>
              <a:rPr lang="en-GB" dirty="0" err="1"/>
              <a:t>Bt</a:t>
            </a:r>
            <a:r>
              <a:rPr lang="en-GB" dirty="0"/>
              <a:t>: fields at grid points at half time step (</a:t>
            </a:r>
            <a:r>
              <a:rPr lang="en-GB" dirty="0" err="1"/>
              <a:t>Nx</a:t>
            </a:r>
            <a:r>
              <a:rPr lang="en-GB" dirty="0"/>
              <a:t> x 3)</a:t>
            </a:r>
          </a:p>
          <a:p>
            <a:r>
              <a:rPr lang="en-GB" dirty="0"/>
              <a:t>Ep, Bp: electric and magnetic fields at particle positions (Np x 3)</a:t>
            </a:r>
          </a:p>
          <a:p>
            <a:r>
              <a:rPr lang="en-GB" dirty="0"/>
              <a:t>Alpha: rotation vector for each particle (Np x 3 x 3)</a:t>
            </a:r>
          </a:p>
          <a:p>
            <a:r>
              <a:rPr lang="en-GB" dirty="0"/>
              <a:t>J: hatted current (vector) for every given cell (</a:t>
            </a:r>
            <a:r>
              <a:rPr lang="en-GB" dirty="0" err="1"/>
              <a:t>Nx</a:t>
            </a:r>
            <a:r>
              <a:rPr lang="en-GB" dirty="0"/>
              <a:t> x 3)</a:t>
            </a:r>
          </a:p>
          <a:p>
            <a:r>
              <a:rPr lang="en-GB" dirty="0"/>
              <a:t>M Mass matrices</a:t>
            </a:r>
          </a:p>
          <a:p>
            <a:endParaRPr lang="en-GB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2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1: advance particle positions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2DC13-56A9-582A-D42D-5EEF8C84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63" y="2897843"/>
            <a:ext cx="40576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6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2: interpolate magnetic field</a:t>
            </a:r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A9B2A-5FC2-A789-1A27-7978D7F2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35" y="2589120"/>
            <a:ext cx="2675965" cy="8973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D08895-A4B8-6CFC-3A55-E83815A53485}"/>
              </a:ext>
            </a:extLst>
          </p:cNvPr>
          <p:cNvSpPr txBox="1">
            <a:spLocks/>
          </p:cNvSpPr>
          <p:nvPr/>
        </p:nvSpPr>
        <p:spPr>
          <a:xfrm>
            <a:off x="950259" y="40012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If W is of degree 1 as suggested in paper it’s just linear interpolation of the grid to the particle positions.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503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3: calculate rotation matrices for each particle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155C9-2260-EBDA-B52D-7C8C2454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2513225"/>
            <a:ext cx="5838265" cy="11475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A6E8CE-C643-86C7-311E-AB0B0EC3EAA6}"/>
              </a:ext>
            </a:extLst>
          </p:cNvPr>
          <p:cNvCxnSpPr>
            <a:cxnSpLocks/>
          </p:cNvCxnSpPr>
          <p:nvPr/>
        </p:nvCxnSpPr>
        <p:spPr>
          <a:xfrm>
            <a:off x="3408218" y="3206338"/>
            <a:ext cx="296447" cy="86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7A3F4-11EE-6A47-0ACC-BAC9459D7B15}"/>
              </a:ext>
            </a:extLst>
          </p:cNvPr>
          <p:cNvCxnSpPr/>
          <p:nvPr/>
        </p:nvCxnSpPr>
        <p:spPr>
          <a:xfrm flipH="1">
            <a:off x="3788229" y="3086978"/>
            <a:ext cx="2565070" cy="96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75EE04-F486-5196-EF91-5DCA4382748F}"/>
              </a:ext>
            </a:extLst>
          </p:cNvPr>
          <p:cNvSpPr txBox="1"/>
          <p:nvPr/>
        </p:nvSpPr>
        <p:spPr>
          <a:xfrm>
            <a:off x="2980707" y="4156696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Same thing?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34134-C004-7D7E-8C6A-DC4B9437F192}"/>
              </a:ext>
            </a:extLst>
          </p:cNvPr>
          <p:cNvSpPr txBox="1"/>
          <p:nvPr/>
        </p:nvSpPr>
        <p:spPr>
          <a:xfrm>
            <a:off x="2980706" y="4442635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to square a vector?</a:t>
            </a:r>
            <a:endParaRPr lang="es-E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577B1-AC74-BF82-0588-C303FDD60151}"/>
              </a:ext>
            </a:extLst>
          </p:cNvPr>
          <p:cNvCxnSpPr/>
          <p:nvPr/>
        </p:nvCxnSpPr>
        <p:spPr>
          <a:xfrm>
            <a:off x="4963886" y="3040083"/>
            <a:ext cx="1698171" cy="130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DE80F-8CE9-E5CE-DA6F-D9FD909EE026}"/>
              </a:ext>
            </a:extLst>
          </p:cNvPr>
          <p:cNvSpPr txBox="1"/>
          <p:nvPr/>
        </p:nvSpPr>
        <p:spPr>
          <a:xfrm>
            <a:off x="6208816" y="4319008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Matrix cross vector?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69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31C3-ABEB-F5B4-0661-484AA766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85C2-B1FB-2E1B-2F7A-54F46AF2D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Found the author’s repo: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BA83E-A908-823E-43DE-3209F217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8" y="2427791"/>
            <a:ext cx="5734890" cy="33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3: calculate rotation matrices for each particle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155C9-2260-EBDA-B52D-7C8C2454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2513225"/>
            <a:ext cx="5838265" cy="11475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A6E8CE-C643-86C7-311E-AB0B0EC3EAA6}"/>
              </a:ext>
            </a:extLst>
          </p:cNvPr>
          <p:cNvCxnSpPr>
            <a:cxnSpLocks/>
          </p:cNvCxnSpPr>
          <p:nvPr/>
        </p:nvCxnSpPr>
        <p:spPr>
          <a:xfrm flipH="1">
            <a:off x="3230088" y="3206338"/>
            <a:ext cx="178130" cy="8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7A3F4-11EE-6A47-0ACC-BAC9459D7B15}"/>
              </a:ext>
            </a:extLst>
          </p:cNvPr>
          <p:cNvCxnSpPr>
            <a:cxnSpLocks/>
          </p:cNvCxnSpPr>
          <p:nvPr/>
        </p:nvCxnSpPr>
        <p:spPr>
          <a:xfrm>
            <a:off x="6353299" y="3086978"/>
            <a:ext cx="2018805" cy="9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5EE04-F486-5196-EF91-5DCA4382748F}"/>
                  </a:ext>
                </a:extLst>
              </p:cNvPr>
              <p:cNvSpPr txBox="1"/>
              <p:nvPr/>
            </p:nvSpPr>
            <p:spPr>
              <a:xfrm>
                <a:off x="2580905" y="4103431"/>
                <a:ext cx="266007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5EE04-F486-5196-EF91-5DCA43827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05" y="4103431"/>
                <a:ext cx="2660073" cy="392864"/>
              </a:xfrm>
              <a:prstGeom prst="rect">
                <a:avLst/>
              </a:prstGeom>
              <a:blipFill>
                <a:blip r:embed="rId3"/>
                <a:stretch>
                  <a:fillRect l="-686" b="-76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577B1-AC74-BF82-0588-C303FDD60151}"/>
              </a:ext>
            </a:extLst>
          </p:cNvPr>
          <p:cNvCxnSpPr>
            <a:cxnSpLocks/>
          </p:cNvCxnSpPr>
          <p:nvPr/>
        </p:nvCxnSpPr>
        <p:spPr>
          <a:xfrm>
            <a:off x="4963886" y="3040083"/>
            <a:ext cx="256309" cy="82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9DE80F-8CE9-E5CE-DA6F-D9FD909EE026}"/>
                  </a:ext>
                </a:extLst>
              </p:cNvPr>
              <p:cNvSpPr txBox="1"/>
              <p:nvPr/>
            </p:nvSpPr>
            <p:spPr>
              <a:xfrm>
                <a:off x="4381994" y="3902356"/>
                <a:ext cx="2660073" cy="122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Matrix where each column is cross product of column of identity matrix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</a:t>
                </a:r>
                <a:endParaRPr lang="es-E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9DE80F-8CE9-E5CE-DA6F-D9FD909EE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4" y="3902356"/>
                <a:ext cx="2660073" cy="1221745"/>
              </a:xfrm>
              <a:prstGeom prst="rect">
                <a:avLst/>
              </a:prstGeom>
              <a:blipFill>
                <a:blip r:embed="rId4"/>
                <a:stretch>
                  <a:fillRect l="-2064" t="-2488" r="-2294" b="-54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21EE49-B0E8-68F0-8E24-2913AA17A3BE}"/>
                  </a:ext>
                </a:extLst>
              </p:cNvPr>
              <p:cNvSpPr txBox="1"/>
              <p:nvPr/>
            </p:nvSpPr>
            <p:spPr>
              <a:xfrm>
                <a:off x="7883732" y="3986538"/>
                <a:ext cx="266007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b="0" dirty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21EE49-B0E8-68F0-8E24-2913AA17A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732" y="3986538"/>
                <a:ext cx="2660073" cy="392864"/>
              </a:xfrm>
              <a:prstGeom prst="rect">
                <a:avLst/>
              </a:prstGeom>
              <a:blipFill>
                <a:blip r:embed="rId5"/>
                <a:stretch>
                  <a:fillRect l="-686" b="-78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13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8CE21-E9D0-9D27-2E00-3A84E1D94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5" b="7622"/>
          <a:stretch/>
        </p:blipFill>
        <p:spPr>
          <a:xfrm>
            <a:off x="956162" y="1828800"/>
            <a:ext cx="9661110" cy="98835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B5507B-DD55-BFD8-2774-D78BD6C0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81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Naive implementation: for every grid point check if particle is inside and if it is calculate weighting. O(Np x </a:t>
            </a:r>
            <a:r>
              <a:rPr lang="en-GB" dirty="0" err="1"/>
              <a:t>Nx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actual code: iterate over particles and add to relevant cell. O(Np)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128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66204-0EEE-EE04-82A7-80B701ABC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5" y="1351859"/>
            <a:ext cx="11474823" cy="22116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AC7EF-3AD3-4B77-7E8C-30C2610C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51" y="3729377"/>
            <a:ext cx="1147482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Naive implementation: for every pair of grid cells calculate </a:t>
            </a:r>
            <a:r>
              <a:rPr lang="en-GB" dirty="0" err="1"/>
              <a:t>Mgg</a:t>
            </a:r>
            <a:r>
              <a:rPr lang="en-GB" dirty="0"/>
              <a:t>’. O(Nx^2 x Np)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actual code: iterate through particles and add where relevant. O(Np)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Assuming Vg = dx in 1D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88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4782</TotalTime>
  <Words>561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Matlab implementation (1D space discretization) (3D dimensionality of particles)</vt:lpstr>
      <vt:lpstr>Initial data structures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Grid discretization</vt:lpstr>
      <vt:lpstr>Algorithm steps</vt:lpstr>
      <vt:lpstr>Algorithms steps</vt:lpstr>
      <vt:lpstr>Algorithms steps</vt:lpstr>
      <vt:lpstr>Algorithms steps</vt:lpstr>
      <vt:lpstr>Additional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implementation (1D discretization)</dc:title>
  <dc:creator>Jordi Frittoli</dc:creator>
  <cp:lastModifiedBy>Jordi Frittoli</cp:lastModifiedBy>
  <cp:revision>3</cp:revision>
  <dcterms:created xsi:type="dcterms:W3CDTF">2022-11-04T16:47:58Z</dcterms:created>
  <dcterms:modified xsi:type="dcterms:W3CDTF">2022-11-08T00:30:39Z</dcterms:modified>
</cp:coreProperties>
</file>