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BB43-A200-414A-BE67-08E110001A8B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7C6B-7E24-4399-8B78-64DB3EF9CF29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81609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41887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31634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5404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92829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8527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0664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92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9282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38474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7034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7034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5505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0718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23206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339944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415471"/>
          </a:xfrm>
          <a:prstGeom prst="rect">
            <a:avLst/>
          </a:prstGeom>
        </p:spPr>
        <p:txBody>
          <a:bodyPr/>
          <a:lstStyle/>
          <a:p>
            <a:fld id="{BB4DBA3A-11EB-4DEA-A3A8-C4E3887F0401}" type="datetimeFigureOut">
              <a:rPr lang="de-LU" smtClean="0"/>
              <a:t>07.01.2016</a:t>
            </a:fld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11900"/>
            <a:ext cx="4114800" cy="409575"/>
          </a:xfrm>
          <a:prstGeom prst="rect">
            <a:avLst/>
          </a:prstGeom>
        </p:spPr>
        <p:txBody>
          <a:bodyPr/>
          <a:lstStyle/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409575"/>
          </a:xfrm>
          <a:prstGeom prst="rect">
            <a:avLst/>
          </a:prstGeom>
        </p:spPr>
        <p:txBody>
          <a:bodyPr/>
          <a:lstStyle/>
          <a:p>
            <a:fld id="{E18B6B58-2381-478D-A3F9-3BECC2EA234D}" type="slidenum">
              <a:rPr lang="de-LU" smtClean="0"/>
              <a:t>‹Nr.›</a:t>
            </a:fld>
            <a:endParaRPr lang="de-LU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237">
            <a:off x="842657" y="5783145"/>
            <a:ext cx="759765" cy="9225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1761861" y="5767377"/>
            <a:ext cx="7682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LU" sz="1400" dirty="0" smtClean="0"/>
              <a:t>Visualisierung Medizinischer</a:t>
            </a:r>
            <a:r>
              <a:rPr lang="de-LU" sz="1400" baseline="0" dirty="0" smtClean="0"/>
              <a:t> Daten 2 – WS15/16</a:t>
            </a:r>
          </a:p>
          <a:p>
            <a:r>
              <a:rPr lang="de-LU" sz="1400" baseline="0" dirty="0" smtClean="0"/>
              <a:t>Resultatpräsentation Gruppe „Akzeptable Lösung“</a:t>
            </a:r>
          </a:p>
          <a:p>
            <a:r>
              <a:rPr lang="de-LU" sz="1400" baseline="0" dirty="0" smtClean="0"/>
              <a:t>Johannes </a:t>
            </a:r>
            <a:r>
              <a:rPr lang="de-LU" sz="1400" baseline="0" dirty="0" err="1" smtClean="0"/>
              <a:t>Riedmann</a:t>
            </a:r>
            <a:r>
              <a:rPr lang="de-LU" sz="1400" baseline="0" dirty="0" smtClean="0"/>
              <a:t>, 0926649</a:t>
            </a:r>
          </a:p>
          <a:p>
            <a:r>
              <a:rPr lang="de-LU" sz="1400" baseline="0" dirty="0" smtClean="0"/>
              <a:t>Felix Schuller, 1025256</a:t>
            </a:r>
          </a:p>
        </p:txBody>
      </p:sp>
    </p:spTree>
    <p:extLst>
      <p:ext uri="{BB962C8B-B14F-4D97-AF65-F5344CB8AC3E}">
        <p14:creationId xmlns:p14="http://schemas.microsoft.com/office/powerpoint/2010/main" val="5242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EAEA">
                <a:lumMod val="0"/>
                <a:lumOff val="100000"/>
              </a:srgbClr>
            </a:gs>
            <a:gs pos="100000">
              <a:srgbClr val="DDDDDD">
                <a:lumMod val="96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L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991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LU" dirty="0" smtClean="0"/>
              <a:t>Resultatpräsentation</a:t>
            </a:r>
            <a:endParaRPr lang="de-L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LU" dirty="0" smtClean="0"/>
              <a:t>Visualisierung Medizinischer Daten 2</a:t>
            </a:r>
          </a:p>
          <a:p>
            <a:r>
              <a:rPr lang="de-LU" dirty="0" smtClean="0"/>
              <a:t>WS15/16</a:t>
            </a:r>
          </a:p>
          <a:p>
            <a:r>
              <a:rPr lang="de-LU" sz="1600" dirty="0" smtClean="0"/>
              <a:t>Johannes </a:t>
            </a:r>
            <a:r>
              <a:rPr lang="de-LU" sz="1600" dirty="0" err="1" smtClean="0"/>
              <a:t>Riedmann</a:t>
            </a:r>
            <a:r>
              <a:rPr lang="de-LU" sz="1600" dirty="0"/>
              <a:t>, </a:t>
            </a:r>
            <a:r>
              <a:rPr lang="de-LU" sz="1600" dirty="0" smtClean="0"/>
              <a:t>0926649</a:t>
            </a:r>
          </a:p>
          <a:p>
            <a:r>
              <a:rPr lang="de-LU" sz="1600" dirty="0" smtClean="0"/>
              <a:t>Felix Schuller, 1025256</a:t>
            </a:r>
            <a:endParaRPr lang="de-LU" sz="1600" dirty="0"/>
          </a:p>
        </p:txBody>
      </p:sp>
    </p:spTree>
    <p:extLst>
      <p:ext uri="{BB962C8B-B14F-4D97-AF65-F5344CB8AC3E}">
        <p14:creationId xmlns:p14="http://schemas.microsoft.com/office/powerpoint/2010/main" val="31010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Funktionen und Features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15001"/>
          </a:xfrm>
        </p:spPr>
        <p:txBody>
          <a:bodyPr>
            <a:normAutofit/>
          </a:bodyPr>
          <a:lstStyle/>
          <a:p>
            <a:r>
              <a:rPr lang="de-LU" dirty="0" smtClean="0"/>
              <a:t>„Modernes“ </a:t>
            </a:r>
            <a:r>
              <a:rPr lang="de-LU" dirty="0" err="1" smtClean="0"/>
              <a:t>JavaFX</a:t>
            </a:r>
            <a:r>
              <a:rPr lang="de-LU" dirty="0" smtClean="0"/>
              <a:t> GUI zur Konfiguration der Visualisierungen</a:t>
            </a:r>
          </a:p>
          <a:p>
            <a:r>
              <a:rPr lang="de-LU" dirty="0" smtClean="0"/>
              <a:t>3 Visualisierungsarten:</a:t>
            </a:r>
          </a:p>
          <a:p>
            <a:pPr lvl="1"/>
            <a:r>
              <a:rPr lang="de-LU" dirty="0" smtClean="0"/>
              <a:t>Orthogonal Slices (</a:t>
            </a:r>
            <a:r>
              <a:rPr lang="de-LU" dirty="0" err="1" smtClean="0"/>
              <a:t>Linked</a:t>
            </a:r>
            <a:r>
              <a:rPr lang="de-LU" dirty="0" smtClean="0"/>
              <a:t> Views)</a:t>
            </a:r>
          </a:p>
          <a:p>
            <a:pPr lvl="1"/>
            <a:r>
              <a:rPr lang="de-LU" dirty="0" smtClean="0"/>
              <a:t>Maximum </a:t>
            </a:r>
            <a:r>
              <a:rPr lang="de-LU" dirty="0" err="1" smtClean="0"/>
              <a:t>Intensity</a:t>
            </a:r>
            <a:r>
              <a:rPr lang="de-LU" dirty="0" smtClean="0"/>
              <a:t> </a:t>
            </a:r>
            <a:r>
              <a:rPr lang="de-LU" dirty="0" err="1" smtClean="0"/>
              <a:t>Projection</a:t>
            </a:r>
            <a:endParaRPr lang="de-LU" dirty="0" smtClean="0"/>
          </a:p>
          <a:p>
            <a:pPr lvl="1"/>
            <a:r>
              <a:rPr lang="de-LU" dirty="0" err="1" smtClean="0"/>
              <a:t>Direct</a:t>
            </a:r>
            <a:r>
              <a:rPr lang="de-LU" dirty="0" smtClean="0"/>
              <a:t> Volume Rendering (mit </a:t>
            </a:r>
            <a:r>
              <a:rPr lang="de-LU" dirty="0" err="1" smtClean="0"/>
              <a:t>Transferfunktions</a:t>
            </a:r>
            <a:r>
              <a:rPr lang="de-LU" dirty="0" smtClean="0"/>
              <a:t> </a:t>
            </a:r>
            <a:r>
              <a:rPr lang="de-LU" dirty="0" err="1" smtClean="0"/>
              <a:t>Widget</a:t>
            </a:r>
            <a:r>
              <a:rPr lang="de-LU" dirty="0" smtClean="0"/>
              <a:t>)</a:t>
            </a:r>
          </a:p>
          <a:p>
            <a:r>
              <a:rPr lang="de-LU" dirty="0" smtClean="0"/>
              <a:t>2 Bildfilter</a:t>
            </a:r>
          </a:p>
          <a:p>
            <a:pPr lvl="1"/>
            <a:r>
              <a:rPr lang="de-LU" dirty="0" err="1" smtClean="0"/>
              <a:t>Gauss</a:t>
            </a:r>
            <a:r>
              <a:rPr lang="de-LU" dirty="0" smtClean="0"/>
              <a:t> </a:t>
            </a:r>
            <a:r>
              <a:rPr lang="de-LU" dirty="0" err="1" smtClean="0"/>
              <a:t>Filtering</a:t>
            </a:r>
            <a:endParaRPr lang="de-LU" dirty="0" smtClean="0"/>
          </a:p>
          <a:p>
            <a:pPr lvl="1"/>
            <a:r>
              <a:rPr lang="de-LU" dirty="0" smtClean="0"/>
              <a:t>Median </a:t>
            </a:r>
            <a:r>
              <a:rPr lang="de-LU" dirty="0" err="1" smtClean="0"/>
              <a:t>Filtering</a:t>
            </a:r>
            <a:endParaRPr lang="de-LU" dirty="0" smtClean="0"/>
          </a:p>
          <a:p>
            <a:r>
              <a:rPr lang="de-LU" dirty="0" err="1" smtClean="0"/>
              <a:t>Windowing</a:t>
            </a:r>
            <a:r>
              <a:rPr lang="de-LU" dirty="0" smtClean="0"/>
              <a:t> </a:t>
            </a:r>
            <a:r>
              <a:rPr lang="de-LU" dirty="0" err="1" smtClean="0"/>
              <a:t>Function</a:t>
            </a:r>
            <a:r>
              <a:rPr lang="de-LU" dirty="0" smtClean="0"/>
              <a:t> zur Kontrastregulierung</a:t>
            </a:r>
          </a:p>
        </p:txBody>
      </p:sp>
    </p:spTree>
    <p:extLst>
      <p:ext uri="{BB962C8B-B14F-4D97-AF65-F5344CB8AC3E}">
        <p14:creationId xmlns:p14="http://schemas.microsoft.com/office/powerpoint/2010/main" val="35139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LIVE PRÄSENTATION</a:t>
            </a:r>
            <a:endParaRPr lang="de-LU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81097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Abschließende Gedanken</a:t>
            </a:r>
            <a:endParaRPr lang="de-LU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Performanz „in Ordnung“, Maßgebliche Verbesserung durch Einladen von </a:t>
            </a:r>
            <a:r>
              <a:rPr lang="de-LU" dirty="0" err="1" smtClean="0"/>
              <a:t>vtkImageData</a:t>
            </a:r>
            <a:r>
              <a:rPr lang="de-LU" dirty="0" smtClean="0"/>
              <a:t> in Java eigene Datenstrukturen (</a:t>
            </a:r>
            <a:r>
              <a:rPr lang="de-LU" dirty="0" err="1" smtClean="0"/>
              <a:t>array</a:t>
            </a:r>
            <a:r>
              <a:rPr lang="de-LU" dirty="0" smtClean="0"/>
              <a:t>)</a:t>
            </a:r>
          </a:p>
          <a:p>
            <a:r>
              <a:rPr lang="de-LU" dirty="0" smtClean="0"/>
              <a:t>Multi-Threading temporär bei Orthogonal Slices implementiert</a:t>
            </a:r>
          </a:p>
          <a:p>
            <a:pPr marL="457200" lvl="1" indent="0">
              <a:buNone/>
            </a:pPr>
            <a:r>
              <a:rPr lang="de-LU" dirty="0" smtClean="0">
                <a:sym typeface="Wingdings" panose="05000000000000000000" pitchFamily="2" charset="2"/>
              </a:rPr>
              <a:t> </a:t>
            </a:r>
            <a:r>
              <a:rPr lang="de-LU" smtClean="0">
                <a:sym typeface="Wingdings" panose="05000000000000000000" pitchFamily="2" charset="2"/>
              </a:rPr>
              <a:t>Keine nennenswerten </a:t>
            </a:r>
            <a:r>
              <a:rPr lang="de-LU" dirty="0" smtClean="0">
                <a:sym typeface="Wingdings" panose="05000000000000000000" pitchFamily="2" charset="2"/>
              </a:rPr>
              <a:t>Performanceverbesserungen</a:t>
            </a:r>
            <a:endParaRPr lang="de-LU" dirty="0" smtClean="0"/>
          </a:p>
          <a:p>
            <a:r>
              <a:rPr lang="de-LU" dirty="0" smtClean="0"/>
              <a:t>GPU-Implementierungen </a:t>
            </a:r>
            <a:r>
              <a:rPr lang="de-LU" dirty="0" smtClean="0"/>
              <a:t>w</a:t>
            </a:r>
            <a:r>
              <a:rPr lang="de-LU" dirty="0" smtClean="0"/>
              <a:t>ünschenswert (besonders bei DVR)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17303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VIELEN DANK</a:t>
            </a:r>
            <a:endParaRPr lang="de-LU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LU" dirty="0" smtClean="0"/>
              <a:t>Noch fragen?</a:t>
            </a: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408018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Inhalt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LU" sz="3200" dirty="0" smtClean="0"/>
              <a:t>Genutzte Technologien</a:t>
            </a:r>
          </a:p>
          <a:p>
            <a:r>
              <a:rPr lang="de-LU" sz="3200" dirty="0" smtClean="0"/>
              <a:t>Aufbau</a:t>
            </a:r>
          </a:p>
          <a:p>
            <a:r>
              <a:rPr lang="de-LU" sz="3200" dirty="0" smtClean="0"/>
              <a:t>Funktionen und Features</a:t>
            </a:r>
          </a:p>
          <a:p>
            <a:r>
              <a:rPr lang="de-LU" sz="3200" dirty="0" smtClean="0"/>
              <a:t>Live Präsentation</a:t>
            </a:r>
          </a:p>
          <a:p>
            <a:r>
              <a:rPr lang="de-LU" sz="3200" dirty="0" smtClean="0"/>
              <a:t>Abschließende Gedanken</a:t>
            </a:r>
            <a:endParaRPr lang="de-LU" sz="3200" dirty="0"/>
          </a:p>
        </p:txBody>
      </p:sp>
    </p:spTree>
    <p:extLst>
      <p:ext uri="{BB962C8B-B14F-4D97-AF65-F5344CB8AC3E}">
        <p14:creationId xmlns:p14="http://schemas.microsoft.com/office/powerpoint/2010/main" val="150768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Genutzte Technologien</a:t>
            </a:r>
            <a:endParaRPr lang="de-LU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Ursprünglich als C++/</a:t>
            </a:r>
            <a:r>
              <a:rPr lang="de-LU" dirty="0" err="1" smtClean="0"/>
              <a:t>SimpleITK</a:t>
            </a:r>
            <a:r>
              <a:rPr lang="de-LU" dirty="0" smtClean="0"/>
              <a:t> Realisierung „geplant“</a:t>
            </a:r>
          </a:p>
          <a:p>
            <a:r>
              <a:rPr lang="de-LU" dirty="0" smtClean="0"/>
              <a:t>Tatsächliche Implementierung in Java/VTK</a:t>
            </a:r>
          </a:p>
          <a:p>
            <a:pPr marL="0" indent="0">
              <a:buNone/>
            </a:pPr>
            <a:r>
              <a:rPr lang="de-LU" dirty="0"/>
              <a:t>	</a:t>
            </a:r>
            <a:r>
              <a:rPr lang="de-LU" dirty="0" smtClean="0"/>
              <a:t>… wobei VTK Part sehr gering ausfällt. (Einzig </a:t>
            </a:r>
            <a:r>
              <a:rPr lang="de-LU" dirty="0" err="1" smtClean="0"/>
              <a:t>Dicom-Loader</a:t>
            </a:r>
            <a:r>
              <a:rPr lang="de-LU" dirty="0" smtClean="0"/>
              <a:t>)</a:t>
            </a:r>
          </a:p>
          <a:p>
            <a:r>
              <a:rPr lang="de-LU" dirty="0" smtClean="0"/>
              <a:t>GUI mit JavaFX8 realisiert</a:t>
            </a:r>
          </a:p>
          <a:p>
            <a:r>
              <a:rPr lang="de-LU" dirty="0" smtClean="0"/>
              <a:t>Rendering komplett per eigens geschriebener (CPU-)</a:t>
            </a:r>
            <a:r>
              <a:rPr lang="de-LU" dirty="0" err="1" smtClean="0"/>
              <a:t>Renderer</a:t>
            </a:r>
            <a:r>
              <a:rPr lang="de-LU" dirty="0" smtClean="0"/>
              <a:t> auf </a:t>
            </a:r>
            <a:r>
              <a:rPr lang="de-LU" dirty="0" err="1" smtClean="0"/>
              <a:t>JavaFX</a:t>
            </a:r>
            <a:r>
              <a:rPr lang="de-LU" dirty="0" smtClean="0"/>
              <a:t> </a:t>
            </a:r>
            <a:r>
              <a:rPr lang="de-LU" dirty="0" err="1" smtClean="0"/>
              <a:t>Canvas</a:t>
            </a:r>
            <a:endParaRPr lang="de-LU" dirty="0" smtClean="0"/>
          </a:p>
          <a:p>
            <a:pPr marL="0" indent="0">
              <a:buNone/>
            </a:pPr>
            <a:endParaRPr lang="de-LU" dirty="0"/>
          </a:p>
        </p:txBody>
      </p:sp>
    </p:spTree>
    <p:extLst>
      <p:ext uri="{BB962C8B-B14F-4D97-AF65-F5344CB8AC3E}">
        <p14:creationId xmlns:p14="http://schemas.microsoft.com/office/powerpoint/2010/main" val="27465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/>
              <a:t>Genutzte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LU" dirty="0" smtClean="0"/>
              <a:t>Verzicht auf VTK </a:t>
            </a:r>
            <a:r>
              <a:rPr lang="de-LU" dirty="0" err="1" smtClean="0"/>
              <a:t>Dicom-Loader</a:t>
            </a:r>
            <a:r>
              <a:rPr lang="de-LU" dirty="0"/>
              <a:t> </a:t>
            </a:r>
            <a:r>
              <a:rPr lang="de-LU" dirty="0" smtClean="0"/>
              <a:t>zu Java-Pendant würde komplette Plattformunabhängigkeit ermöglichen</a:t>
            </a:r>
          </a:p>
          <a:p>
            <a:r>
              <a:rPr lang="de-LU" dirty="0"/>
              <a:t>K</a:t>
            </a:r>
            <a:r>
              <a:rPr lang="de-LU" dirty="0" smtClean="0"/>
              <a:t>eine offenen/kostenlosen Java-</a:t>
            </a:r>
            <a:r>
              <a:rPr lang="de-LU" dirty="0" err="1" smtClean="0"/>
              <a:t>Loader</a:t>
            </a:r>
            <a:r>
              <a:rPr lang="de-LU" dirty="0" smtClean="0"/>
              <a:t> verfügbar, die </a:t>
            </a:r>
            <a:r>
              <a:rPr lang="de-LU" dirty="0" err="1" smtClean="0"/>
              <a:t>Dicom</a:t>
            </a:r>
            <a:r>
              <a:rPr lang="de-LU" dirty="0" smtClean="0"/>
              <a:t>-Bilder-</a:t>
            </a:r>
            <a:r>
              <a:rPr lang="de-LU" dirty="0" err="1" smtClean="0"/>
              <a:t>Folderloading</a:t>
            </a:r>
            <a:r>
              <a:rPr lang="de-LU" dirty="0" smtClean="0"/>
              <a:t> unterstützen</a:t>
            </a:r>
          </a:p>
          <a:p>
            <a:r>
              <a:rPr lang="de-LU" dirty="0" smtClean="0"/>
              <a:t>Immerhin: VTK für Linux, MacOS und Windows verfügbar</a:t>
            </a:r>
            <a:endParaRPr lang="de-LU" dirty="0"/>
          </a:p>
          <a:p>
            <a:pPr marL="0" indent="0">
              <a:buNone/>
            </a:pPr>
            <a:r>
              <a:rPr lang="de-LU" dirty="0" smtClean="0"/>
              <a:t>		… native Libraries müssen allerdings installiert werden</a:t>
            </a:r>
          </a:p>
        </p:txBody>
      </p:sp>
    </p:spTree>
    <p:extLst>
      <p:ext uri="{BB962C8B-B14F-4D97-AF65-F5344CB8AC3E}">
        <p14:creationId xmlns:p14="http://schemas.microsoft.com/office/powerpoint/2010/main" val="15070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Aufbau</a:t>
            </a:r>
            <a:endParaRPr lang="de-LU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96" y="1309468"/>
            <a:ext cx="6520608" cy="4208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0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Aufbau</a:t>
            </a:r>
            <a:endParaRPr lang="de-LU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26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Aufbau</a:t>
            </a:r>
            <a:endParaRPr lang="de-LU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0" t="1768" r="-1349" b="19537"/>
          <a:stretch/>
        </p:blipFill>
        <p:spPr>
          <a:xfrm>
            <a:off x="4260000" y="2016725"/>
            <a:ext cx="3672000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3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Aufbau</a:t>
            </a:r>
            <a:endParaRPr lang="de-LU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1302739"/>
            <a:ext cx="7445828" cy="435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7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LU" dirty="0" smtClean="0"/>
              <a:t>Aufbau</a:t>
            </a:r>
            <a:endParaRPr lang="de-LU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26" y="1302739"/>
            <a:ext cx="7412547" cy="435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Resultatpräsentation</vt:lpstr>
      <vt:lpstr>Inhalt</vt:lpstr>
      <vt:lpstr>Genutzte Technologien</vt:lpstr>
      <vt:lpstr>Genutzte Technologien</vt:lpstr>
      <vt:lpstr>Aufbau</vt:lpstr>
      <vt:lpstr>Aufbau</vt:lpstr>
      <vt:lpstr>Aufbau</vt:lpstr>
      <vt:lpstr>Aufbau</vt:lpstr>
      <vt:lpstr>Aufbau</vt:lpstr>
      <vt:lpstr>Funktionen und Features</vt:lpstr>
      <vt:lpstr>LIVE PRÄSENTATION</vt:lpstr>
      <vt:lpstr>Abschließende Gedanken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Schuller</dc:creator>
  <cp:lastModifiedBy>Felix Schuller</cp:lastModifiedBy>
  <cp:revision>15</cp:revision>
  <dcterms:created xsi:type="dcterms:W3CDTF">2016-01-04T13:01:54Z</dcterms:created>
  <dcterms:modified xsi:type="dcterms:W3CDTF">2016-01-07T17:35:18Z</dcterms:modified>
</cp:coreProperties>
</file>