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Lexend Deca SemiBold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LexendDecaSemiBold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05f2bc2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05f2bc2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073618e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073618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05f2bc28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05f2bc28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5ead10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5ead10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5f2bc2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05f2bc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05f2bc28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05f2bc28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05f2bc28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05f2bc28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05f2bc28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05f2bc2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2" name="Google Shape;82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3" name="Google Shape;83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7" name="Google Shape;87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5" name="Google Shape;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6" name="Google Shape;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9" name="Google Shape;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0" name="Google Shape;1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5" name="Google Shape;11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9" name="Google Shape;119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0" name="Google Shape;180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3" name="Google Shape;18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5" name="Google Shape;18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6" name="Google Shape;18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66" name="Google Shape;66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0" y="5510025"/>
            <a:ext cx="363900" cy="1347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Lariat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Rent-A-Car Analysis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Johnson Liang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" y="2595374"/>
            <a:ext cx="1475804" cy="139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2100" y="625225"/>
            <a:ext cx="967625" cy="9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62" y="5632300"/>
            <a:ext cx="1265975" cy="12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850" y="92075"/>
            <a:ext cx="1265976" cy="119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5597850" y="13184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5597850" y="2081975"/>
            <a:ext cx="5209500" cy="28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Combine all 3 previous strategies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Net gain of $12.8M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Research potential markets, expand branches in certain states, and even expand on to new states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 rot="5756245">
            <a:off x="10492496" y="462295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787310" y="664504"/>
            <a:ext cx="245048" cy="3712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8</a:t>
            </a: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12" y="1424154"/>
            <a:ext cx="5085538" cy="474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09" name="Google Shape;309;p33"/>
          <p:cNvSpPr txBox="1"/>
          <p:nvPr>
            <p:ph idx="4" type="body"/>
          </p:nvPr>
        </p:nvSpPr>
        <p:spPr>
          <a:xfrm>
            <a:off x="1262300" y="2057200"/>
            <a:ext cx="8872500" cy="42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https://www.mordorintelligence.com/industry-reports/car-rental-market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668885" y="651104"/>
            <a:ext cx="504603" cy="3801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1180275" y="3327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17" name="Google Shape;317;p34"/>
          <p:cNvSpPr/>
          <p:nvPr/>
        </p:nvSpPr>
        <p:spPr>
          <a:xfrm>
            <a:off x="0" y="5599775"/>
            <a:ext cx="1974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787310" y="664504"/>
            <a:ext cx="251783" cy="37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356245">
            <a:off x="5833496" y="40588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rot="356245">
            <a:off x="1871096" y="4058809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 rot="356245">
            <a:off x="5827946" y="198963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 rot="356245">
            <a:off x="1871096" y="1989634"/>
            <a:ext cx="993207" cy="11042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720400" y="3070199"/>
            <a:ext cx="3294600" cy="104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rgbClr val="171717"/>
                </a:solidFill>
              </a:rPr>
              <a:t>Our Business Goal</a:t>
            </a:r>
            <a:endParaRPr>
              <a:solidFill>
                <a:srgbClr val="171717"/>
              </a:solidFill>
            </a:endParaRPr>
          </a:p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678325" y="30701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Market and Company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720400" y="51112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4678325" y="51112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1511750" y="412950"/>
            <a:ext cx="10264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276260" y="2290279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17" name="Google Shape;217;p24"/>
          <p:cNvSpPr/>
          <p:nvPr/>
        </p:nvSpPr>
        <p:spPr>
          <a:xfrm>
            <a:off x="6204097" y="2290279"/>
            <a:ext cx="240904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  <p:sp>
        <p:nvSpPr>
          <p:cNvPr id="218" name="Google Shape;218;p24"/>
          <p:cNvSpPr/>
          <p:nvPr/>
        </p:nvSpPr>
        <p:spPr>
          <a:xfrm>
            <a:off x="2247247" y="4353779"/>
            <a:ext cx="24556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19" name="Google Shape;219;p24"/>
          <p:cNvSpPr/>
          <p:nvPr/>
        </p:nvSpPr>
        <p:spPr>
          <a:xfrm>
            <a:off x="6201760" y="4353779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20" name="Google Shape;220;p24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6096004" y="952688"/>
            <a:ext cx="1264486" cy="1405832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2401350" y="3612275"/>
            <a:ext cx="7389300" cy="161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REDUCE COSTS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INCREASE REVENUE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401350" y="26655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Business Goal</a:t>
            </a:r>
            <a:endParaRPr sz="4000"/>
          </a:p>
        </p:txBody>
      </p:sp>
      <p:sp>
        <p:nvSpPr>
          <p:cNvPr id="228" name="Google Shape;228;p25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rot="5400000">
            <a:off x="8160211" y="4358826"/>
            <a:ext cx="1264486" cy="1405832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 rot="-8100000">
            <a:off x="2463546" y="3499231"/>
            <a:ext cx="1266679" cy="1408271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15860" y="701579"/>
            <a:ext cx="182880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Market Overview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 txBox="1"/>
          <p:nvPr>
            <p:ph idx="2" type="body"/>
          </p:nvPr>
        </p:nvSpPr>
        <p:spPr>
          <a:xfrm>
            <a:off x="2526450" y="3474250"/>
            <a:ext cx="3313200" cy="65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North America!</a:t>
            </a:r>
            <a:endParaRPr b="1" sz="2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238" name="Google Shape;238;p26"/>
          <p:cNvSpPr/>
          <p:nvPr/>
        </p:nvSpPr>
        <p:spPr>
          <a:xfrm>
            <a:off x="6743375" y="3476100"/>
            <a:ext cx="4544100" cy="2412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900" y="3526925"/>
            <a:ext cx="4449925" cy="23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idx="4294967295" type="subTitle"/>
          </p:nvPr>
        </p:nvSpPr>
        <p:spPr>
          <a:xfrm>
            <a:off x="1663260" y="200182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Global Market Cap of $85B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>
            <p:ph idx="4294967295" type="subTitle"/>
          </p:nvPr>
        </p:nvSpPr>
        <p:spPr>
          <a:xfrm>
            <a:off x="3370875" y="4881875"/>
            <a:ext cx="3519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5% Growth over 5 years 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67022" y="653754"/>
            <a:ext cx="240904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Company</a:t>
            </a:r>
            <a:r>
              <a:rPr lang="en" sz="4000"/>
              <a:t> Overview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2693750" y="3566350"/>
            <a:ext cx="3313200" cy="65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$19.75M Net Profit</a:t>
            </a:r>
            <a:endParaRPr b="1" sz="2600"/>
          </a:p>
        </p:txBody>
      </p:sp>
      <p:sp>
        <p:nvSpPr>
          <p:cNvPr id="250" name="Google Shape;250;p27"/>
          <p:cNvSpPr/>
          <p:nvPr/>
        </p:nvSpPr>
        <p:spPr>
          <a:xfrm flipH="1" rot="10800000">
            <a:off x="1054775" y="2545475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>
            <p:ph idx="4294967295" type="subTitle"/>
          </p:nvPr>
        </p:nvSpPr>
        <p:spPr>
          <a:xfrm>
            <a:off x="2602200" y="2005150"/>
            <a:ext cx="3962700" cy="45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4000 Cars in Fleet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 txBox="1"/>
          <p:nvPr>
            <p:ph idx="4294967295" type="subTitle"/>
          </p:nvPr>
        </p:nvSpPr>
        <p:spPr>
          <a:xfrm>
            <a:off x="6848750" y="2655275"/>
            <a:ext cx="2601000" cy="50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81,318 Rentals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54" name="Google Shape;254;p27"/>
          <p:cNvSpPr txBox="1"/>
          <p:nvPr>
            <p:ph idx="4294967295" type="subTitle"/>
          </p:nvPr>
        </p:nvSpPr>
        <p:spPr>
          <a:xfrm>
            <a:off x="6848750" y="4670250"/>
            <a:ext cx="2944200" cy="45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325,608 Days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 flipH="1" rot="10800000">
            <a:off x="6768125" y="3274700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flipH="1" rot="10800000">
            <a:off x="1054775" y="4315275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flipH="1" rot="10800000">
            <a:off x="6768125" y="5267500"/>
            <a:ext cx="4722900" cy="4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400" y="5035924"/>
            <a:ext cx="997398" cy="8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769722" y="653754"/>
            <a:ext cx="245566" cy="374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800250" y="2920925"/>
            <a:ext cx="4591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Strategies</a:t>
            </a:r>
            <a:endParaRPr sz="4800"/>
          </a:p>
        </p:txBody>
      </p:sp>
      <p:sp>
        <p:nvSpPr>
          <p:cNvPr id="265" name="Google Shape;265;p28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764085" y="694454"/>
            <a:ext cx="283904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1007050" y="1528975"/>
            <a:ext cx="5315700" cy="110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1: Increase Vehicles!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1193525" y="2859675"/>
            <a:ext cx="5031900" cy="190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Our model used a 500 vehicle increase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Net gain of $2.5M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764085" y="694454"/>
            <a:ext cx="242976" cy="3733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5</a:t>
            </a: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325" y="827675"/>
            <a:ext cx="5448426" cy="44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193525" y="1426725"/>
            <a:ext cx="5185800" cy="9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2: Remove 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Vehicles!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193525" y="2550800"/>
            <a:ext cx="5031900" cy="234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We are removing vehicles that are costing money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>
                <a:solidFill>
                  <a:schemeClr val="dk1"/>
                </a:solidFill>
              </a:rPr>
              <a:t>Net gain of approx. $200,000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764085" y="694454"/>
            <a:ext cx="249711" cy="3759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6</a:t>
            </a: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75" y="1070425"/>
            <a:ext cx="5381975" cy="3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995675" y="1528975"/>
            <a:ext cx="5454000" cy="110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3: Increase Price!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1193525" y="2859675"/>
            <a:ext cx="5031900" cy="160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Increase Average Daily Rental Price by 20%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$162 to $195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>
                <a:solidFill>
                  <a:srgbClr val="000000"/>
                </a:solidFill>
              </a:rPr>
              <a:t>Net Gain of approx. $10.5M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0" y="5599775"/>
            <a:ext cx="183000" cy="125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764085" y="694454"/>
            <a:ext cx="231578" cy="369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Lexend Deca"/>
              </a:rPr>
              <a:t>7</a:t>
            </a: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900" y="1064075"/>
            <a:ext cx="5355126" cy="3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