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257" r:id="rId3"/>
    <p:sldId id="270" r:id="rId4"/>
    <p:sldId id="271" r:id="rId5"/>
    <p:sldId id="272" r:id="rId6"/>
    <p:sldId id="26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>
        <p:scale>
          <a:sx n="99" d="100"/>
          <a:sy n="99" d="100"/>
        </p:scale>
        <p:origin x="72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7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554924"/>
            <a:ext cx="5120640" cy="2560320"/>
          </a:xfrm>
        </p:spPr>
        <p:txBody>
          <a:bodyPr>
            <a:normAutofit/>
          </a:bodyPr>
          <a:lstStyle/>
          <a:p>
            <a:r>
              <a:rPr lang="en-US" sz="11500" dirty="0" smtClean="0">
                <a:latin typeface="Trebuchet MS" panose="020B0603020202020204" pitchFamily="34" charset="0"/>
              </a:rPr>
              <a:t>S@P</a:t>
            </a:r>
            <a:endParaRPr lang="en-US" sz="11500" dirty="0">
              <a:latin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3253339"/>
            <a:ext cx="5120640" cy="172623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Trebuchet MS" panose="020B0603020202020204" pitchFamily="34" charset="0"/>
              </a:rPr>
              <a:t>Giải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pháp</a:t>
            </a:r>
            <a:r>
              <a:rPr lang="en-US" dirty="0" smtClean="0">
                <a:latin typeface="Trebuchet MS" panose="020B0603020202020204" pitchFamily="34" charset="0"/>
              </a:rPr>
              <a:t> an </a:t>
            </a:r>
            <a:r>
              <a:rPr lang="en-US" dirty="0" err="1" smtClean="0">
                <a:latin typeface="Trebuchet MS" panose="020B0603020202020204" pitchFamily="34" charset="0"/>
              </a:rPr>
              <a:t>toàn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thông</a:t>
            </a:r>
            <a:r>
              <a:rPr lang="en-US" dirty="0" smtClean="0">
                <a:latin typeface="Trebuchet MS" panose="020B0603020202020204" pitchFamily="34" charset="0"/>
              </a:rPr>
              <a:t> tin </a:t>
            </a:r>
            <a:r>
              <a:rPr lang="en-US" dirty="0" err="1" smtClean="0">
                <a:latin typeface="Trebuchet MS" panose="020B0603020202020204" pitchFamily="34" charset="0"/>
              </a:rPr>
              <a:t>cho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các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đơn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vị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hành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chính</a:t>
            </a:r>
            <a:r>
              <a:rPr lang="en-US" dirty="0" smtClean="0">
                <a:latin typeface="Trebuchet MS" panose="020B0603020202020204" pitchFamily="34" charset="0"/>
              </a:rPr>
              <a:t> </a:t>
            </a:r>
            <a:r>
              <a:rPr lang="en-US" dirty="0" err="1" smtClean="0">
                <a:latin typeface="Trebuchet MS" panose="020B0603020202020204" pitchFamily="34" charset="0"/>
              </a:rPr>
              <a:t>công</a:t>
            </a:r>
            <a:endParaRPr lang="en-US" dirty="0" smtClean="0">
              <a:latin typeface="Trebuchet MS" panose="020B0603020202020204" pitchFamily="34" charset="0"/>
            </a:endParaRPr>
          </a:p>
          <a:p>
            <a:r>
              <a:rPr lang="fr-FR" dirty="0">
                <a:latin typeface="Trebuchet MS" panose="020B0603020202020204" pitchFamily="34" charset="0"/>
              </a:rPr>
              <a:t>Solution de sécurité informatique pour les </a:t>
            </a:r>
            <a:r>
              <a:rPr lang="fr-FR" dirty="0" smtClean="0">
                <a:latin typeface="Trebuchet MS" panose="020B0603020202020204" pitchFamily="34" charset="0"/>
              </a:rPr>
              <a:t>division </a:t>
            </a:r>
            <a:r>
              <a:rPr lang="fr-FR" dirty="0">
                <a:latin typeface="Trebuchet MS" panose="020B0603020202020204" pitchFamily="34" charset="0"/>
              </a:rPr>
              <a:t>de l'administration publique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90213" y="0"/>
            <a:ext cx="5448297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374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viên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/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Membres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2996209" y="3746234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Nguyễn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Hữu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1" name="Content Placeholder 30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78" y="1677642"/>
            <a:ext cx="1958691" cy="1962451"/>
          </a:xfrm>
        </p:spPr>
      </p:pic>
      <p:sp>
        <p:nvSpPr>
          <p:cNvPr id="25" name="Text Placeholder 13"/>
          <p:cNvSpPr>
            <a:spLocks noGrp="1"/>
          </p:cNvSpPr>
          <p:nvPr>
            <p:ph type="body" idx="1"/>
          </p:nvPr>
        </p:nvSpPr>
        <p:spPr>
          <a:xfrm>
            <a:off x="6938015" y="3746234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Phạm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Bảo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Khánh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2" name="Content Placeholder 31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43" y="1677642"/>
            <a:ext cx="1962451" cy="1962451"/>
          </a:xfrm>
        </p:spPr>
      </p:pic>
      <p:sp>
        <p:nvSpPr>
          <p:cNvPr id="27" name="Text Placeholder 13"/>
          <p:cNvSpPr>
            <a:spLocks noGrp="1"/>
          </p:cNvSpPr>
          <p:nvPr>
            <p:ph type="body" idx="1"/>
          </p:nvPr>
        </p:nvSpPr>
        <p:spPr>
          <a:xfrm>
            <a:off x="2996209" y="6304082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Lưu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Minh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Trí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482" y="4235106"/>
            <a:ext cx="1962450" cy="1962450"/>
          </a:xfrm>
        </p:spPr>
      </p:pic>
      <p:sp>
        <p:nvSpPr>
          <p:cNvPr id="29" name="Text Placeholder 13"/>
          <p:cNvSpPr>
            <a:spLocks noGrp="1"/>
          </p:cNvSpPr>
          <p:nvPr>
            <p:ph type="body" idx="1"/>
          </p:nvPr>
        </p:nvSpPr>
        <p:spPr>
          <a:xfrm>
            <a:off x="6938015" y="6304082"/>
            <a:ext cx="2066679" cy="383574"/>
          </a:xfrm>
        </p:spPr>
        <p:txBody>
          <a:bodyPr>
            <a:normAutofit/>
          </a:bodyPr>
          <a:lstStyle/>
          <a:p>
            <a:pPr algn="ctr"/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Nguyễn</a:t>
            </a:r>
            <a:r>
              <a:rPr lang="en-US" sz="15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Minh </a:t>
            </a:r>
            <a:r>
              <a:rPr lang="en-US" sz="15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endParaRPr lang="en-US" sz="15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4" name="Content Placeholder 33"/>
          <p:cNvPicPr>
            <a:picLocks noGrp="1" noChangeAspect="1"/>
          </p:cNvPicPr>
          <p:nvPr>
            <p:ph sz="half" idx="2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44" y="4235106"/>
            <a:ext cx="1962450" cy="1962450"/>
          </a:xfr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374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60812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Vấn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đề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/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Problème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951" y="1781375"/>
            <a:ext cx="4438248" cy="4438248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171301" y="1828799"/>
            <a:ext cx="4572000" cy="4343401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Hành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chính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công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 algn="ctr">
              <a:buNone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Administration </a:t>
            </a:r>
            <a:r>
              <a:rPr lang="en-US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ublique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374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100286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Giải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pháp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/ 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374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47" y="1292488"/>
            <a:ext cx="7872505" cy="5565512"/>
          </a:xfrm>
        </p:spPr>
      </p:pic>
    </p:spTree>
    <p:extLst>
      <p:ext uri="{BB962C8B-B14F-4D97-AF65-F5344CB8AC3E}">
        <p14:creationId xmlns:p14="http://schemas.microsoft.com/office/powerpoint/2010/main" val="275313414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374" y="5095081"/>
            <a:ext cx="2209802" cy="22098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19764" y="926965"/>
            <a:ext cx="6671914" cy="3568032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Xin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chân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thành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cảm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4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ơn</a:t>
            </a:r>
            <a:r>
              <a:rPr 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!</a:t>
            </a:r>
            <a:br>
              <a:rPr 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Merci </a:t>
            </a:r>
            <a:r>
              <a:rPr lang="en-US" sz="4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beaucoup!</a:t>
            </a:r>
            <a:endParaRPr lang="en-US" sz="4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9" r="20279"/>
          <a:stretch>
            <a:fillRect/>
          </a:stretch>
        </p:blipFill>
        <p:spPr>
          <a:xfrm>
            <a:off x="7022836" y="0"/>
            <a:ext cx="5448297" cy="6858000"/>
          </a:xfrm>
        </p:spPr>
      </p:pic>
    </p:spTree>
    <p:extLst>
      <p:ext uri="{BB962C8B-B14F-4D97-AF65-F5344CB8AC3E}">
        <p14:creationId xmlns:p14="http://schemas.microsoft.com/office/powerpoint/2010/main" val="112724909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</Words>
  <Application>Microsoft Office PowerPoint</Application>
  <PresentationFormat>Widescreen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Unicode MS</vt:lpstr>
      <vt:lpstr>Arial</vt:lpstr>
      <vt:lpstr>Book Antiqua</vt:lpstr>
      <vt:lpstr>Trebuchet MS</vt:lpstr>
      <vt:lpstr>Sales Direction 16X9</vt:lpstr>
      <vt:lpstr>S@P</vt:lpstr>
      <vt:lpstr>Thành viên / Membres</vt:lpstr>
      <vt:lpstr>Vấn đề / Problème</vt:lpstr>
      <vt:lpstr>Giải pháp / Solution</vt:lpstr>
      <vt:lpstr>PowerPoint Presentation</vt:lpstr>
      <vt:lpstr>Xin chân thành cảm ơn! Merci beaucoup!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2016-09-23T16:14:46Z</dcterms:created>
  <dcterms:modified xsi:type="dcterms:W3CDTF">2016-09-25T03:38:56Z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