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0" r:id="rId4"/>
    <p:sldId id="276" r:id="rId5"/>
    <p:sldId id="271" r:id="rId6"/>
    <p:sldId id="277" r:id="rId7"/>
    <p:sldId id="272" r:id="rId8"/>
    <p:sldId id="275" r:id="rId9"/>
    <p:sldId id="280" r:id="rId10"/>
    <p:sldId id="278" r:id="rId11"/>
    <p:sldId id="27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18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E348F-D172-44A9-9FF9-3E52309A5EF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6B58C-6E64-4B1F-AD6E-E81F48966C9D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Xây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dựng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Construction de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DD33332-1D52-43AC-88AE-C2F29245822C}" type="parTrans" cxnId="{A20D492E-0A97-44BC-9AEE-54C4C98E66D2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4D78584-9FBB-4513-8E62-D0DB06199143}" type="sibTrans" cxnId="{A20D492E-0A97-44BC-9AEE-54C4C98E66D2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E7A2A7-5BA0-48EE-8F4C-FA63A808051B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Hoàn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thiện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Finition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des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b="0" i="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B12505E-616F-4CD2-BC9A-550788A8BBA8}" type="parTrans" cxnId="{6C358B76-342C-413E-B931-B0BFCD067C45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C955EC59-4594-48A8-9486-0D985D14285A}" type="sibTrans" cxnId="{6C358B76-342C-413E-B931-B0BFCD067C45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D23C080-489F-4E62-8DBC-88396BDBE402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Phát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triển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Développement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BE7F5EF-56DA-4A5A-AFB2-70B2FC8117A8}" type="parTrans" cxnId="{F70EB930-0FF6-49AA-8FE9-5DB9657B5714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1B7592-2D49-4B26-B5FF-4A18303C1D8F}" type="sibTrans" cxnId="{F70EB930-0FF6-49AA-8FE9-5DB9657B5714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B05276A-7749-473B-9488-C3ED7EA4E81A}" type="pres">
      <dgm:prSet presAssocID="{036E348F-D172-44A9-9FF9-3E52309A5E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30AE73-906C-42B1-8C7B-7F6CE144210C}" type="pres">
      <dgm:prSet presAssocID="{036E348F-D172-44A9-9FF9-3E52309A5EF7}" presName="arrow" presStyleLbl="bgShp" presStyleIdx="0" presStyleCnt="1" custScaleY="51170"/>
      <dgm:spPr/>
    </dgm:pt>
    <dgm:pt modelId="{6BFAE25A-C93A-45CE-8CE4-C9B125C0A259}" type="pres">
      <dgm:prSet presAssocID="{036E348F-D172-44A9-9FF9-3E52309A5EF7}" presName="points" presStyleCnt="0"/>
      <dgm:spPr/>
    </dgm:pt>
    <dgm:pt modelId="{8F2C06E3-F1B4-4201-8E07-CF69156027A2}" type="pres">
      <dgm:prSet presAssocID="{60D6B58C-6E64-4B1F-AD6E-E81F48966C9D}" presName="compositeA" presStyleCnt="0"/>
      <dgm:spPr/>
    </dgm:pt>
    <dgm:pt modelId="{EB6F50E5-F069-49FC-8784-40A28517A14F}" type="pres">
      <dgm:prSet presAssocID="{60D6B58C-6E64-4B1F-AD6E-E81F48966C9D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5A859-4804-43EB-B599-DE3FF1C901DD}" type="pres">
      <dgm:prSet presAssocID="{60D6B58C-6E64-4B1F-AD6E-E81F48966C9D}" presName="circleA" presStyleLbl="node1" presStyleIdx="0" presStyleCnt="3"/>
      <dgm:spPr/>
    </dgm:pt>
    <dgm:pt modelId="{CF047AEE-3C1D-4044-B41E-F0FBC2E928D2}" type="pres">
      <dgm:prSet presAssocID="{60D6B58C-6E64-4B1F-AD6E-E81F48966C9D}" presName="spaceA" presStyleCnt="0"/>
      <dgm:spPr/>
    </dgm:pt>
    <dgm:pt modelId="{32D09F9B-0DD5-4838-B655-5381A5D60044}" type="pres">
      <dgm:prSet presAssocID="{24D78584-9FBB-4513-8E62-D0DB06199143}" presName="space" presStyleCnt="0"/>
      <dgm:spPr/>
    </dgm:pt>
    <dgm:pt modelId="{FFAD0DC3-04AB-46A4-B98A-7D4E505F4129}" type="pres">
      <dgm:prSet presAssocID="{F3E7A2A7-5BA0-48EE-8F4C-FA63A808051B}" presName="compositeB" presStyleCnt="0"/>
      <dgm:spPr/>
    </dgm:pt>
    <dgm:pt modelId="{14E0FB94-98C7-4F2B-8BEA-20C9E070EE2F}" type="pres">
      <dgm:prSet presAssocID="{F3E7A2A7-5BA0-48EE-8F4C-FA63A808051B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C9C86-E292-449A-B689-1AE915F3541B}" type="pres">
      <dgm:prSet presAssocID="{F3E7A2A7-5BA0-48EE-8F4C-FA63A808051B}" presName="circleB" presStyleLbl="node1" presStyleIdx="1" presStyleCnt="3"/>
      <dgm:spPr/>
    </dgm:pt>
    <dgm:pt modelId="{2B34E713-BA71-4372-926D-BAA8933B8838}" type="pres">
      <dgm:prSet presAssocID="{F3E7A2A7-5BA0-48EE-8F4C-FA63A808051B}" presName="spaceB" presStyleCnt="0"/>
      <dgm:spPr/>
    </dgm:pt>
    <dgm:pt modelId="{99DB42A9-4838-4679-8854-CED3FA9142CD}" type="pres">
      <dgm:prSet presAssocID="{C955EC59-4594-48A8-9486-0D985D14285A}" presName="space" presStyleCnt="0"/>
      <dgm:spPr/>
    </dgm:pt>
    <dgm:pt modelId="{65D91070-26A0-4293-845C-3A777FB5E09E}" type="pres">
      <dgm:prSet presAssocID="{7D23C080-489F-4E62-8DBC-88396BDBE402}" presName="compositeA" presStyleCnt="0"/>
      <dgm:spPr/>
    </dgm:pt>
    <dgm:pt modelId="{3FC3B3D1-AFEE-4F86-9CF8-D71DD260F338}" type="pres">
      <dgm:prSet presAssocID="{7D23C080-489F-4E62-8DBC-88396BDBE402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F944B-532D-476B-A0F1-7CE7B364E3EC}" type="pres">
      <dgm:prSet presAssocID="{7D23C080-489F-4E62-8DBC-88396BDBE402}" presName="circleA" presStyleLbl="node1" presStyleIdx="2" presStyleCnt="3"/>
      <dgm:spPr/>
    </dgm:pt>
    <dgm:pt modelId="{00C9A15C-861F-495A-8280-CC25B22F48AC}" type="pres">
      <dgm:prSet presAssocID="{7D23C080-489F-4E62-8DBC-88396BDBE402}" presName="spaceA" presStyleCnt="0"/>
      <dgm:spPr/>
    </dgm:pt>
  </dgm:ptLst>
  <dgm:cxnLst>
    <dgm:cxn modelId="{6C358B76-342C-413E-B931-B0BFCD067C45}" srcId="{036E348F-D172-44A9-9FF9-3E52309A5EF7}" destId="{F3E7A2A7-5BA0-48EE-8F4C-FA63A808051B}" srcOrd="1" destOrd="0" parTransId="{9B12505E-616F-4CD2-BC9A-550788A8BBA8}" sibTransId="{C955EC59-4594-48A8-9486-0D985D14285A}"/>
    <dgm:cxn modelId="{1FE56288-D2B8-4EEC-B7B8-4B9150E61FC5}" type="presOf" srcId="{036E348F-D172-44A9-9FF9-3E52309A5EF7}" destId="{9B05276A-7749-473B-9488-C3ED7EA4E81A}" srcOrd="0" destOrd="0" presId="urn:microsoft.com/office/officeart/2005/8/layout/hProcess11"/>
    <dgm:cxn modelId="{E3DEAADA-4ECB-4E5E-9322-A20CA2E1E18D}" type="presOf" srcId="{F3E7A2A7-5BA0-48EE-8F4C-FA63A808051B}" destId="{14E0FB94-98C7-4F2B-8BEA-20C9E070EE2F}" srcOrd="0" destOrd="0" presId="urn:microsoft.com/office/officeart/2005/8/layout/hProcess11"/>
    <dgm:cxn modelId="{A20D492E-0A97-44BC-9AEE-54C4C98E66D2}" srcId="{036E348F-D172-44A9-9FF9-3E52309A5EF7}" destId="{60D6B58C-6E64-4B1F-AD6E-E81F48966C9D}" srcOrd="0" destOrd="0" parTransId="{4DD33332-1D52-43AC-88AE-C2F29245822C}" sibTransId="{24D78584-9FBB-4513-8E62-D0DB06199143}"/>
    <dgm:cxn modelId="{D8754EF6-E77D-43DB-A1AB-EB2100E677B3}" type="presOf" srcId="{60D6B58C-6E64-4B1F-AD6E-E81F48966C9D}" destId="{EB6F50E5-F069-49FC-8784-40A28517A14F}" srcOrd="0" destOrd="0" presId="urn:microsoft.com/office/officeart/2005/8/layout/hProcess11"/>
    <dgm:cxn modelId="{3F3B0CF1-ED73-4524-BF2B-F08DEAF6C67A}" type="presOf" srcId="{7D23C080-489F-4E62-8DBC-88396BDBE402}" destId="{3FC3B3D1-AFEE-4F86-9CF8-D71DD260F338}" srcOrd="0" destOrd="0" presId="urn:microsoft.com/office/officeart/2005/8/layout/hProcess11"/>
    <dgm:cxn modelId="{F70EB930-0FF6-49AA-8FE9-5DB9657B5714}" srcId="{036E348F-D172-44A9-9FF9-3E52309A5EF7}" destId="{7D23C080-489F-4E62-8DBC-88396BDBE402}" srcOrd="2" destOrd="0" parTransId="{1BE7F5EF-56DA-4A5A-AFB2-70B2FC8117A8}" sibTransId="{951B7592-2D49-4B26-B5FF-4A18303C1D8F}"/>
    <dgm:cxn modelId="{D8CB551E-CD3E-493B-ADAB-1488F0DA5289}" type="presParOf" srcId="{9B05276A-7749-473B-9488-C3ED7EA4E81A}" destId="{A230AE73-906C-42B1-8C7B-7F6CE144210C}" srcOrd="0" destOrd="0" presId="urn:microsoft.com/office/officeart/2005/8/layout/hProcess11"/>
    <dgm:cxn modelId="{8697E39B-D9BB-423B-B998-1835DDFD7BE4}" type="presParOf" srcId="{9B05276A-7749-473B-9488-C3ED7EA4E81A}" destId="{6BFAE25A-C93A-45CE-8CE4-C9B125C0A259}" srcOrd="1" destOrd="0" presId="urn:microsoft.com/office/officeart/2005/8/layout/hProcess11"/>
    <dgm:cxn modelId="{90FC0003-FBC7-4D08-A0C9-041F5658E80E}" type="presParOf" srcId="{6BFAE25A-C93A-45CE-8CE4-C9B125C0A259}" destId="{8F2C06E3-F1B4-4201-8E07-CF69156027A2}" srcOrd="0" destOrd="0" presId="urn:microsoft.com/office/officeart/2005/8/layout/hProcess11"/>
    <dgm:cxn modelId="{62A69C3B-4822-4C55-9058-91BF30348172}" type="presParOf" srcId="{8F2C06E3-F1B4-4201-8E07-CF69156027A2}" destId="{EB6F50E5-F069-49FC-8784-40A28517A14F}" srcOrd="0" destOrd="0" presId="urn:microsoft.com/office/officeart/2005/8/layout/hProcess11"/>
    <dgm:cxn modelId="{70DD7CCB-3808-4EA7-AC81-15BDBB00C90B}" type="presParOf" srcId="{8F2C06E3-F1B4-4201-8E07-CF69156027A2}" destId="{45E5A859-4804-43EB-B599-DE3FF1C901DD}" srcOrd="1" destOrd="0" presId="urn:microsoft.com/office/officeart/2005/8/layout/hProcess11"/>
    <dgm:cxn modelId="{076C890F-BD39-4EBC-B296-B260B8C69C00}" type="presParOf" srcId="{8F2C06E3-F1B4-4201-8E07-CF69156027A2}" destId="{CF047AEE-3C1D-4044-B41E-F0FBC2E928D2}" srcOrd="2" destOrd="0" presId="urn:microsoft.com/office/officeart/2005/8/layout/hProcess11"/>
    <dgm:cxn modelId="{0117A6F5-EE50-4155-BBED-8FFC6B5AE803}" type="presParOf" srcId="{6BFAE25A-C93A-45CE-8CE4-C9B125C0A259}" destId="{32D09F9B-0DD5-4838-B655-5381A5D60044}" srcOrd="1" destOrd="0" presId="urn:microsoft.com/office/officeart/2005/8/layout/hProcess11"/>
    <dgm:cxn modelId="{8776A4DD-1A44-4649-AFD0-A74509E9E882}" type="presParOf" srcId="{6BFAE25A-C93A-45CE-8CE4-C9B125C0A259}" destId="{FFAD0DC3-04AB-46A4-B98A-7D4E505F4129}" srcOrd="2" destOrd="0" presId="urn:microsoft.com/office/officeart/2005/8/layout/hProcess11"/>
    <dgm:cxn modelId="{11378963-FB80-425F-96F6-F8E0E5C64D58}" type="presParOf" srcId="{FFAD0DC3-04AB-46A4-B98A-7D4E505F4129}" destId="{14E0FB94-98C7-4F2B-8BEA-20C9E070EE2F}" srcOrd="0" destOrd="0" presId="urn:microsoft.com/office/officeart/2005/8/layout/hProcess11"/>
    <dgm:cxn modelId="{EA193DE4-3C3F-4A81-BC89-697B9AE594FB}" type="presParOf" srcId="{FFAD0DC3-04AB-46A4-B98A-7D4E505F4129}" destId="{66AC9C86-E292-449A-B689-1AE915F3541B}" srcOrd="1" destOrd="0" presId="urn:microsoft.com/office/officeart/2005/8/layout/hProcess11"/>
    <dgm:cxn modelId="{1CD7807B-D080-41A8-A1F7-B534CB96EBEF}" type="presParOf" srcId="{FFAD0DC3-04AB-46A4-B98A-7D4E505F4129}" destId="{2B34E713-BA71-4372-926D-BAA8933B8838}" srcOrd="2" destOrd="0" presId="urn:microsoft.com/office/officeart/2005/8/layout/hProcess11"/>
    <dgm:cxn modelId="{8C727252-4C0F-4991-B5F9-E12E0DBD8B92}" type="presParOf" srcId="{6BFAE25A-C93A-45CE-8CE4-C9B125C0A259}" destId="{99DB42A9-4838-4679-8854-CED3FA9142CD}" srcOrd="3" destOrd="0" presId="urn:microsoft.com/office/officeart/2005/8/layout/hProcess11"/>
    <dgm:cxn modelId="{53B2BFA3-FF18-4561-9037-FFAEA347EE9F}" type="presParOf" srcId="{6BFAE25A-C93A-45CE-8CE4-C9B125C0A259}" destId="{65D91070-26A0-4293-845C-3A777FB5E09E}" srcOrd="4" destOrd="0" presId="urn:microsoft.com/office/officeart/2005/8/layout/hProcess11"/>
    <dgm:cxn modelId="{BBCE4E53-9AB0-4886-996B-D0F145E23541}" type="presParOf" srcId="{65D91070-26A0-4293-845C-3A777FB5E09E}" destId="{3FC3B3D1-AFEE-4F86-9CF8-D71DD260F338}" srcOrd="0" destOrd="0" presId="urn:microsoft.com/office/officeart/2005/8/layout/hProcess11"/>
    <dgm:cxn modelId="{42389F16-51C0-40FF-8C28-8E935F6F38D2}" type="presParOf" srcId="{65D91070-26A0-4293-845C-3A777FB5E09E}" destId="{98FF944B-532D-476B-A0F1-7CE7B364E3EC}" srcOrd="1" destOrd="0" presId="urn:microsoft.com/office/officeart/2005/8/layout/hProcess11"/>
    <dgm:cxn modelId="{C745FB34-6BCF-4DF6-BB19-0FFF1659F4C2}" type="presParOf" srcId="{65D91070-26A0-4293-845C-3A777FB5E09E}" destId="{00C9A15C-861F-495A-8280-CC25B22F48A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0AE73-906C-42B1-8C7B-7F6CE144210C}">
      <dsp:nvSpPr>
        <dsp:cNvPr id="0" name=""/>
        <dsp:cNvSpPr/>
      </dsp:nvSpPr>
      <dsp:spPr>
        <a:xfrm>
          <a:off x="0" y="1881828"/>
          <a:ext cx="9601200" cy="96859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F50E5-F069-49FC-8784-40A28517A14F}">
      <dsp:nvSpPr>
        <dsp:cNvPr id="0" name=""/>
        <dsp:cNvSpPr/>
      </dsp:nvSpPr>
      <dsp:spPr>
        <a:xfrm>
          <a:off x="4219" y="0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Xây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dựng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Construction de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219" y="0"/>
        <a:ext cx="2784723" cy="1892902"/>
      </dsp:txXfrm>
    </dsp:sp>
    <dsp:sp modelId="{45E5A859-4804-43EB-B599-DE3FF1C901DD}">
      <dsp:nvSpPr>
        <dsp:cNvPr id="0" name=""/>
        <dsp:cNvSpPr/>
      </dsp:nvSpPr>
      <dsp:spPr>
        <a:xfrm>
          <a:off x="1159968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FB94-98C7-4F2B-8BEA-20C9E070EE2F}">
      <dsp:nvSpPr>
        <dsp:cNvPr id="0" name=""/>
        <dsp:cNvSpPr/>
      </dsp:nvSpPr>
      <dsp:spPr>
        <a:xfrm>
          <a:off x="2928178" y="2839353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Hoàn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thiện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Finition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des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b="0" i="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928178" y="2839353"/>
        <a:ext cx="2784723" cy="1892902"/>
      </dsp:txXfrm>
    </dsp:sp>
    <dsp:sp modelId="{66AC9C86-E292-449A-B689-1AE915F3541B}">
      <dsp:nvSpPr>
        <dsp:cNvPr id="0" name=""/>
        <dsp:cNvSpPr/>
      </dsp:nvSpPr>
      <dsp:spPr>
        <a:xfrm>
          <a:off x="4083927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3B3D1-AFEE-4F86-9CF8-D71DD260F338}">
      <dsp:nvSpPr>
        <dsp:cNvPr id="0" name=""/>
        <dsp:cNvSpPr/>
      </dsp:nvSpPr>
      <dsp:spPr>
        <a:xfrm>
          <a:off x="5852137" y="0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Phát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triển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Développement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852137" y="0"/>
        <a:ext cx="2784723" cy="1892902"/>
      </dsp:txXfrm>
    </dsp:sp>
    <dsp:sp modelId="{98FF944B-532D-476B-A0F1-7CE7B364E3EC}">
      <dsp:nvSpPr>
        <dsp:cNvPr id="0" name=""/>
        <dsp:cNvSpPr/>
      </dsp:nvSpPr>
      <dsp:spPr>
        <a:xfrm>
          <a:off x="7007886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554924"/>
            <a:ext cx="5120640" cy="2560320"/>
          </a:xfrm>
        </p:spPr>
        <p:txBody>
          <a:bodyPr>
            <a:normAutofit/>
          </a:bodyPr>
          <a:lstStyle/>
          <a:p>
            <a:r>
              <a:rPr lang="en-US" sz="11500" dirty="0" smtClean="0">
                <a:latin typeface="Trebuchet MS" panose="020B0603020202020204" pitchFamily="34" charset="0"/>
              </a:rPr>
              <a:t>S@P</a:t>
            </a:r>
            <a:endParaRPr lang="en-US" sz="115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3253339"/>
            <a:ext cx="5120640" cy="1726239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toàn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các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đơn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vị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 de sécurité informatique pour les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division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l'administration publique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0213" y="0"/>
            <a:ext cx="544829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Chiến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lược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tratégie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9144042"/>
              </p:ext>
            </p:extLst>
          </p:nvPr>
        </p:nvGraphicFramePr>
        <p:xfrm>
          <a:off x="1295400" y="1828800"/>
          <a:ext cx="9601200" cy="473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58" y="4652489"/>
            <a:ext cx="1013731" cy="1003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35" y="2483178"/>
            <a:ext cx="1449430" cy="144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058" y="4580443"/>
            <a:ext cx="1369783" cy="1075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6354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9764" y="926965"/>
            <a:ext cx="6671914" cy="356803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chân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cảm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ơn</a:t>
            </a: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</a:t>
            </a:r>
            <a:b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Merci 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beaucoup!</a:t>
            </a:r>
            <a:endParaRPr lang="en-US" sz="4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9" r="20279"/>
          <a:stretch>
            <a:fillRect/>
          </a:stretch>
        </p:blipFill>
        <p:spPr>
          <a:xfrm>
            <a:off x="7022836" y="0"/>
            <a:ext cx="544829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2490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viên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Membres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Hữu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8" y="1677642"/>
            <a:ext cx="1958691" cy="1962451"/>
          </a:xfrm>
        </p:spPr>
      </p:pic>
      <p:sp>
        <p:nvSpPr>
          <p:cNvPr id="25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Phạm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Bảo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Khánh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3" y="1677642"/>
            <a:ext cx="1962451" cy="1962451"/>
          </a:xfrm>
        </p:spPr>
      </p:pic>
      <p:sp>
        <p:nvSpPr>
          <p:cNvPr id="27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Trí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82" y="4235106"/>
            <a:ext cx="1962450" cy="1962450"/>
          </a:xfrm>
        </p:spPr>
      </p:pic>
      <p:sp>
        <p:nvSpPr>
          <p:cNvPr id="29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4" y="4235106"/>
            <a:ext cx="1962450" cy="196245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6081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Tài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liệu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Document </a:t>
            </a:r>
            <a:r>
              <a:rPr lang="fr-FR" dirty="0" smtClean="0">
                <a:latin typeface="Trebuchet MS" panose="020B0603020202020204" pitchFamily="34" charset="0"/>
              </a:rPr>
              <a:t>de l'administration publique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3479800" cy="4343400"/>
          </a:xfrm>
        </p:spPr>
        <p:txBody>
          <a:bodyPr anchor="ctr"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Hồ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sơ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khách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hàng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Báo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cáo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tài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-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7" y="2750993"/>
            <a:ext cx="3332018" cy="24990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75200" y="1828800"/>
            <a:ext cx="34798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Profil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la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compagnie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clientele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Rapports financiers</a:t>
            </a:r>
          </a:p>
        </p:txBody>
      </p:sp>
    </p:spTree>
    <p:extLst>
      <p:ext uri="{BB962C8B-B14F-4D97-AF65-F5344CB8AC3E}">
        <p14:creationId xmlns:p14="http://schemas.microsoft.com/office/powerpoint/2010/main" val="39724968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Vấn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đề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Problème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14" y="1781375"/>
            <a:ext cx="4438248" cy="44382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17964" y="1828799"/>
            <a:ext cx="5851760" cy="4343401"/>
          </a:xfrm>
        </p:spPr>
        <p:txBody>
          <a:bodyPr anchor="ctr" anchorCtr="0"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chứa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nội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dung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xấu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mã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độc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2575" indent="0">
              <a:buNone/>
            </a:pP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contient le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contenu répréhensible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et du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 malveillant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Rò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rỉ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tin,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dữ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liệu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73050" indent="0">
              <a:buNone/>
            </a:pP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fuite d'information, fuite de données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0028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17" y="1828800"/>
            <a:ext cx="4343400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thời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Solutions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actuelles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Cam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bảo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mật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2575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Engagement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matière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confidentialité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Hạn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chế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truyền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</a:t>
            </a:r>
          </a:p>
          <a:p>
            <a:pPr marL="282575" indent="0">
              <a:buNone/>
            </a:pP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Limiter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transmission de l'information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92594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47" y="1292488"/>
            <a:ext cx="7872505" cy="5565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3414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37" y="3337957"/>
            <a:ext cx="2601297" cy="13861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802909" y="3337957"/>
            <a:ext cx="1570178" cy="138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Bộ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lọc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83" y="3337957"/>
            <a:ext cx="1525267" cy="13818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532382" y="3337957"/>
            <a:ext cx="1016000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6627612" y="4423230"/>
            <a:ext cx="1016000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3532382" y="4423230"/>
            <a:ext cx="1016000" cy="193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7612" y="3337957"/>
            <a:ext cx="1016000" cy="193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4326711" y="1848903"/>
            <a:ext cx="1682066" cy="1126984"/>
          </a:xfrm>
          <a:prstGeom prst="cloudCallout">
            <a:avLst>
              <a:gd name="adj1" fmla="val 32431"/>
              <a:gd name="adj2" fmla="val 70696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YARA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4141984" y="5299623"/>
            <a:ext cx="4277483" cy="1305698"/>
          </a:xfrm>
          <a:prstGeom prst="cloudCallout">
            <a:avLst>
              <a:gd name="adj1" fmla="val -22798"/>
              <a:gd name="adj2" fmla="val -8257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Trí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nhân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tạo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Intelligence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artificielle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18939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Demo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69" y="1725617"/>
            <a:ext cx="9082061" cy="48802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6595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Ưu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điểm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Avantages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22848"/>
            <a:ext cx="3188418" cy="21552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828798"/>
            <a:ext cx="3276600" cy="4343401"/>
          </a:xfrm>
        </p:spPr>
        <p:txBody>
          <a:bodyPr anchor="ctr"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đại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phí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thấp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Đáng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cậy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Hỗ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tiếng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Việt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848600" y="1828798"/>
            <a:ext cx="3692165" cy="434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modernes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Faible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coût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Fiable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Soutien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vietnamien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9268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Book Antiqua</vt:lpstr>
      <vt:lpstr>Trebuchet MS</vt:lpstr>
      <vt:lpstr>Sales Direction 16X9</vt:lpstr>
      <vt:lpstr>S@P</vt:lpstr>
      <vt:lpstr>Thành viên Membres</vt:lpstr>
      <vt:lpstr>Tài liệu hành chính công Document de l'administration publique</vt:lpstr>
      <vt:lpstr>Vấn đề Problème</vt:lpstr>
      <vt:lpstr>Giải pháp hiện thời Solutions actuelles</vt:lpstr>
      <vt:lpstr>Giải pháp Solution</vt:lpstr>
      <vt:lpstr>Công nghệ Technologie</vt:lpstr>
      <vt:lpstr>Demo</vt:lpstr>
      <vt:lpstr>Ưu điểm Avantages</vt:lpstr>
      <vt:lpstr>Chiến lược Stratégie</vt:lpstr>
      <vt:lpstr>Xin chân thành cảm ơn! Merci beaucoup!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2016-09-23T16:14:46Z</dcterms:created>
  <dcterms:modified xsi:type="dcterms:W3CDTF">2016-09-25T10:18:39Z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