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35BE7-772A-A7AB-D699-29D6E4983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3B6A6-692F-C431-352B-C85FAA16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8C21D-F30F-590D-2480-11A23A5E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3A6B5-12A7-334E-A18F-AB0E6820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BF3AA-B2B3-F1AC-2BB6-B5D05ECB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6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F8EF3-5437-97C7-DD7F-05D66A1A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03C52D-6668-7257-8050-77797248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96BED-8900-22B5-FE31-166FC06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5E89F-501C-1A93-D73C-665D1035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EC96C-20EF-0FCF-1739-68CBFD56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7A72EB-1BD0-461E-ED83-2024EDAF9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25DE5-61B3-CA98-EB5D-15D0F377C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96F71-11FC-2B62-2F73-645ABB2A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AB28E-EACB-3183-1AEF-229CA5C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347FA-17B9-794F-F0BB-E69C3026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D99D0-0C8F-BA11-BFEE-393DB70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70F8-43B3-5806-3A24-4F7F60F9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197D6-9926-5F2A-E8E8-83501A8B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5050B-72A4-1352-F656-F627B3EA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E3217-27B3-9913-C7FA-76A26693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BF950-998B-EE23-4525-6E4B7B86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F27C9A-093D-33B3-F893-3CFD0B0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4B914-233F-15D8-EDDB-9FA6FB1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03AE7-2A2C-2673-F0D3-4C5F34F5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21D893-82B5-7D12-6CBC-EA928AF3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8BA0-4246-8FB6-B0D6-7093D550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D7FA7-9BBE-6C2C-8485-E9AB841D5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66DFD-4984-526C-2DDA-BB7ACC81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1C5C0-C716-5890-5372-DFAF177D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685CA0-6826-2E0B-61E7-C516DDD2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4FFF1E-7E89-D6FB-4E59-7F85E9A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3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D246C-00F5-96CC-6285-A8B2225F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C4EB5-824D-EE97-E876-B7A7F6EB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F78790-3D1C-3FA6-13B4-83F1EFF3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275E49-C222-CC9F-74AD-02EF6603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443C37-C50B-46E8-1EF0-CDC8DD2A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B2106B-C0A4-3A07-FD79-18555CB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E76129-9955-24A1-8CC6-92FF6F35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6102BA-0DB7-4A15-505A-520BE38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3CAD8-4687-5BBB-7F18-A565D3A4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3670FC-2012-47BD-1879-6D7749C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29912A-37D4-636C-E233-85B75D12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95D10A-CEE5-2643-0B13-D0EB559E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98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73333B-AE55-C799-DCB0-DDDA085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22A91E-F2BA-CF18-5DDD-EBC9CCCC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1B03-6803-F7FD-F3B7-A87686E5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6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33BE-D5ED-5593-248E-D03F85B5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A79D5-74D5-5388-B9E8-E0179EAF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C7C2D0-64E4-E916-8F2D-10DC9D52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A6955-4CCC-9FDE-F9F9-072FF2BB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E691E-39F1-BF6E-EE9C-4800F7F1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33E104-9E55-38C7-60A0-9E1F876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6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C901-0088-65EF-F0EB-E1BBB21F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02A721-CE34-B7AB-1B6D-A4B1805A9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8F4D51-085E-18AC-1E51-0263D6D2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25E90-DE84-F32A-EB3E-DCD6BE76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39089-8FF7-656C-AE47-C4F694F2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80A366-42A9-98DA-E4F3-DEB49394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9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30DBC-B6B0-A508-6D58-02E0665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6B44A-3DF8-AF59-F72C-0750FA1B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57F20-3F06-BE80-E1D6-7BC6F84AC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1087-C28A-4990-B3A1-A4F3A4668C8C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E8CF4-DBAE-E22A-E960-07597F63C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9A229-E8E1-BA53-5FEC-A35BC0A87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6EAD-73F3-484F-BFEE-E2B2CD5C84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1F3D1F38-5FC2-961C-4894-EF615B462FD0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5757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2159-D8B5-5D01-AE2F-C2C408EC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6" y="1888724"/>
            <a:ext cx="11939451" cy="46949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dirty="0"/>
              <a:t>struct exemplo {</a:t>
            </a:r>
            <a:br>
              <a:rPr lang="pt-BR" sz="2000" dirty="0"/>
            </a:br>
            <a:r>
              <a:rPr lang="pt-BR" sz="2000" dirty="0"/>
              <a:t>int id;			</a:t>
            </a:r>
            <a:r>
              <a:rPr lang="pt-BR" sz="2000" dirty="0">
                <a:sym typeface="Wingdings" panose="05000000000000000000" pitchFamily="2" charset="2"/>
              </a:rPr>
              <a:t> 4 bytes</a:t>
            </a:r>
            <a:br>
              <a:rPr lang="pt-BR" sz="2000" dirty="0"/>
            </a:br>
            <a:r>
              <a:rPr lang="pt-BR" sz="2000" dirty="0"/>
              <a:t>char nome[10]; 		</a:t>
            </a:r>
            <a:r>
              <a:rPr lang="pt-BR" sz="2000" dirty="0">
                <a:sym typeface="Wingdings" panose="05000000000000000000" pitchFamily="2" charset="2"/>
              </a:rPr>
              <a:t> 10 bytes</a:t>
            </a:r>
            <a:br>
              <a:rPr lang="pt-BR" sz="2000" dirty="0"/>
            </a:br>
            <a:r>
              <a:rPr lang="pt-BR" sz="2000" dirty="0"/>
              <a:t>char descricao[50];		</a:t>
            </a:r>
            <a:r>
              <a:rPr lang="pt-BR" sz="2000" dirty="0">
                <a:sym typeface="Wingdings" panose="05000000000000000000" pitchFamily="2" charset="2"/>
              </a:rPr>
              <a:t> 50 bytes</a:t>
            </a:r>
            <a:br>
              <a:rPr lang="pt-BR" sz="2000" dirty="0"/>
            </a:br>
            <a:r>
              <a:rPr lang="pt-BR" sz="2000" dirty="0"/>
              <a:t>float valor;		</a:t>
            </a:r>
            <a:r>
              <a:rPr lang="pt-BR" sz="2000" dirty="0">
                <a:sym typeface="Wingdings" panose="05000000000000000000" pitchFamily="2" charset="2"/>
              </a:rPr>
              <a:t> 4 bytes</a:t>
            </a:r>
            <a:br>
              <a:rPr lang="pt-BR" sz="2000" dirty="0">
                <a:sym typeface="Wingdings" panose="05000000000000000000" pitchFamily="2" charset="2"/>
              </a:rPr>
            </a:br>
            <a:r>
              <a:rPr lang="pt-BR" sz="2000" dirty="0">
                <a:sym typeface="Wingdings" panose="05000000000000000000" pitchFamily="2" charset="2"/>
              </a:rPr>
              <a:t>char* observacao;		  4 bytes!!! (ponteiro guarda um inteiro, que é o endereço de memória)</a:t>
            </a:r>
            <a:br>
              <a:rPr lang="pt-BR" sz="2000" dirty="0"/>
            </a:br>
            <a:r>
              <a:rPr lang="pt-BR" sz="2000" dirty="0"/>
              <a:t>};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Tamanho total do struct: 4 + 10 + 50 + 4 + 4 = 72 bytes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Supondo que o struct está no endereço 1000 da memória, ele vai então do 1000 até o 1071.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Onde está id, nome, descricao, valor e observacao?</a:t>
            </a:r>
            <a:br>
              <a:rPr lang="pt-BR" sz="2000" dirty="0"/>
            </a:br>
            <a:r>
              <a:rPr lang="pt-BR" sz="2000" dirty="0"/>
              <a:t>Simples, é só contar os bytes e seguir na ORDEM de declaração!!!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- id é similar ao índice[0], porque foi declarado primeiro. Logo, ele está no endereço 1000 e vai até 1003;</a:t>
            </a:r>
            <a:br>
              <a:rPr lang="pt-BR" sz="2000" dirty="0"/>
            </a:br>
            <a:r>
              <a:rPr lang="pt-BR" sz="2000" dirty="0"/>
              <a:t>- nome está logo depois de onde termina id. Está no 1004 e vai até 1013;</a:t>
            </a:r>
            <a:br>
              <a:rPr lang="pt-BR" sz="2000" dirty="0"/>
            </a:br>
            <a:r>
              <a:rPr lang="pt-BR" sz="2000" dirty="0"/>
              <a:t>- descricao está no 1014 até 1063;</a:t>
            </a:r>
            <a:br>
              <a:rPr lang="pt-BR" sz="2000" dirty="0"/>
            </a:br>
            <a:r>
              <a:rPr lang="pt-BR" sz="2000" dirty="0"/>
              <a:t>- valor está no 1064 e vai até o 1067;</a:t>
            </a:r>
            <a:br>
              <a:rPr lang="pt-BR" sz="2000" dirty="0"/>
            </a:br>
            <a:r>
              <a:rPr lang="pt-BR" sz="2000" dirty="0"/>
              <a:t>-observação está no 1068 até 1071; (sendo que o conteúdo real dele está em outro endereço de memória fora do struct)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Logo, a única diferença do struct para o vetor é que ele não é homogêneo, visto que aceita tipos diferentes. Pelo tipo, o C consegue fazer as contas acima e descobrir aonde na memória começa e termina “descricao”, por exemplo.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É por isso que é fácil declarar um struct de forma dinâmica (malloc). Porque o sizeof dele é sempre 72 (o do struct do exemplo acima) e a posição das variáveis não muda.</a:t>
            </a:r>
          </a:p>
        </p:txBody>
      </p:sp>
    </p:spTree>
    <p:extLst>
      <p:ext uri="{BB962C8B-B14F-4D97-AF65-F5344CB8AC3E}">
        <p14:creationId xmlns:p14="http://schemas.microsoft.com/office/powerpoint/2010/main" val="1622232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struct exemplo { int id;    4 bytes char nome[10];    10 bytes char descricao[50];   50 bytes float valor;   4 bytes char* observacao;    4 bytes!!! (ponteiro guarda um inteiro, que é o endereço de memória) };  Tamanho total do struct: 4 + 10 + 50 + 4 + 4 = 72 bytes  Supondo que o struct está no endereço 1000 da memória, ele vai então do 1000 até o 1071.  Onde está id, nome, descricao, valor e observacao? Simples, é só contar os bytes e seguir na ORDEM de declaração!!!  - id é similar ao índice[0], porque foi declarado primeiro. Logo, ele está no endereço 1000 e vai até 1003; - nome está logo depois de onde termina id. Está no 1004 e vai até 1013; - descricao está no 1014 até 1063; - valor está no 1064 e vai até o 1067; -observação está no 1068 até 1071; (sendo que o conteúdo real dele está em outro endereço de memória fora do struct)  Logo, a única diferença do struct para o vetor é que ele não é homogêneo, visto que aceita tipos diferentes. Pelo tipo, o C consegue fazer as contas acima e descobrir aonde na memória começa e termina “descricao”, por exemplo.  É por isso que é fácil declarar um struct de forma dinâmica (malloc). Porque o sizeof dele é sempre 72 (o do struct do exemplo acima) e a posição das variáveis não muda.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exemplo { int id;    4 bytes char nome[10];    10 bytes char descricao[50];   50 bytes float valor;   4 bytes char* observacao;    4 bytes!!! (ponteiro guarda um inteiro, que é o endereço de memória) };  Tamanho total do struct: 4 + 10 + 50 + 4 + 4 = 72 bytes  Supondo que o struct está no endereço 1000 da memória, ele vai então do 1000 até o 1071.  Onde está id, nome, descricao, valor e observacao? Simples, é só contar os bytes e seguir na ORDEM de declaração!!!  - id é similar ao índice[0], porque foi declarado primeiro. Logo, ele está no endereço 1000 e vai até 1003; - nome está logo depois de onde termina id. Está no 1004 e vai até 1013; - descricao está no 1014 até 1063; - valor está no 1064 e vai até o 1067; -observação está no 1068 até 1071; (sendo que o conteúdo real dele está em outro endereço de memória fora do struct)  Logo, a única diferença do struct para o vetor é que ele não é homogêneo, visto que aceita tipos diferentes. Pelo tipo, o C consegue fazer as contas acima e descobrir aonde na memória começa e termina “descricao”, por exemplo.  É por isso que é fácil declarar um struct de forma dinâmica (malloc). Porque o sizeof dele é sempre 72 (o do struct do exemplo acima) e a posição das variáveis não muda.</dc:title>
  <dc:creator>Jonatan de Almeida Torres Souza</dc:creator>
  <cp:lastModifiedBy>Jonatan de Almeida Torres Souza</cp:lastModifiedBy>
  <cp:revision>1</cp:revision>
  <dcterms:created xsi:type="dcterms:W3CDTF">2022-10-27T02:18:00Z</dcterms:created>
  <dcterms:modified xsi:type="dcterms:W3CDTF">2022-10-27T02:39:24Z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2022-10-27T02:39:00Z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892e4545-ecc3-44ce-ab7e-e6253a97c976</vt:lpwstr>
  </property>
  <property fmtid="{D5CDD505-2E9C-101B-9397-08002B2CF9AE}" pid="8" name="MSIP_Label_140b9f7d-8e3a-482f-9702-4b7ffc40985a_ContentBits">
    <vt:lpwstr>2</vt:lpwstr>
  </property>
</Properties>
</file>