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C7BE9-B12F-4B69-949D-232C92AD6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9569E-926D-4C4C-8A22-86DCBF79D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43EEE-7661-4AAA-8E54-DA158ED8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F6E2-0961-4C7D-832F-91E906D0D109}" type="datetimeFigureOut">
              <a:rPr lang="en-US" smtClean="0"/>
              <a:t>11-Jan-18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28266-B32D-4F07-9317-2FCE1246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D1DC6-5779-45F0-A2B6-27D971D6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370B-95E1-4D8C-A529-60489D21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0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B70E-F4F6-4F80-8ECD-7AB47262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BF276-41DC-432B-87A5-6EDB43A52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BA0D9-6AB1-4E96-8320-95C877EF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F6E2-0961-4C7D-832F-91E906D0D109}" type="datetimeFigureOut">
              <a:rPr lang="en-US" smtClean="0"/>
              <a:t>11-Jan-18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5CF07-6F8B-4374-A6CF-F56A5B06B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0C6E6-567F-47A5-902E-812C9BEA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370B-95E1-4D8C-A529-60489D21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6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29D13-F4E2-438A-A494-CEEA7A64B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388D6-FE49-4148-BBA7-14578BCA1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3A1FB-0D8A-407E-AF30-9F8CF5563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F6E2-0961-4C7D-832F-91E906D0D109}" type="datetimeFigureOut">
              <a:rPr lang="en-US" smtClean="0"/>
              <a:t>11-Jan-18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1D806-0862-4A0D-95A5-A5D23365F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B39E6-F731-4921-8D40-9DE95922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370B-95E1-4D8C-A529-60489D21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3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AADE-9AF8-437B-B9BC-E45A2BD8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F9D69-8405-4B60-827B-7ADFD869C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C53F8-8CF3-455E-970E-600343ED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F6E2-0961-4C7D-832F-91E906D0D109}" type="datetimeFigureOut">
              <a:rPr lang="en-US" smtClean="0"/>
              <a:t>11-Jan-18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76BA0-201A-4C7E-A241-2D03A1E78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EA727-6CDA-4338-A2AB-BF5890D8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370B-95E1-4D8C-A529-60489D21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9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57C8-1747-4D97-9428-F7511B7E1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C282B-BF1E-4A8E-8481-A1F3BBE53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2B549-51ED-4E26-8E22-18A46C74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F6E2-0961-4C7D-832F-91E906D0D109}" type="datetimeFigureOut">
              <a:rPr lang="en-US" smtClean="0"/>
              <a:t>11-Jan-18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8322F-DCE0-4C8B-A727-1C5B5D96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B777F-BE80-4462-AA15-B6A2244E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370B-95E1-4D8C-A529-60489D21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0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DF337-7FDD-4065-ADB7-9FC0EA2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EDD37-50CC-4C52-8E3D-87648F083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6564B-B75C-416C-BB46-2A8185B22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C2F4B-0169-413A-B36C-180776E0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F6E2-0961-4C7D-832F-91E906D0D109}" type="datetimeFigureOut">
              <a:rPr lang="en-US" smtClean="0"/>
              <a:t>11-Jan-18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4D02B-E791-442C-A74A-F41D1D02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A2FFB-8A4E-4519-947E-7F40D57EA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370B-95E1-4D8C-A529-60489D21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7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D799-71AB-4854-9590-5A44BD348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AA742-DFE5-48DE-899D-CB34160F7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AFCDC-7E90-455C-8F40-30EE5B4E3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74D33-9FC5-46B5-9255-216537BCC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17776-24EE-47A0-A71C-2B5BA697D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9866C2-5629-40BA-A9E8-ABE7D699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F6E2-0961-4C7D-832F-91E906D0D109}" type="datetimeFigureOut">
              <a:rPr lang="en-US" smtClean="0"/>
              <a:t>11-Jan-18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F69D31-CD6F-43A0-A72E-2D138EA9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17125-2F2F-43D8-AAD8-5EE94FC6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370B-95E1-4D8C-A529-60489D21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7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B75E4-0883-4DCE-B417-6D9A5D48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A5D81-B560-4DA1-A3C7-F1707BE8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F6E2-0961-4C7D-832F-91E906D0D109}" type="datetimeFigureOut">
              <a:rPr lang="en-US" smtClean="0"/>
              <a:t>11-Jan-18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C03BE-DE20-40A3-A12D-CE3E8429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0EFF9-FDE0-49C2-946F-0DA8FBA7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370B-95E1-4D8C-A529-60489D21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9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A02B1F-37DB-4667-B215-CD25C67E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F6E2-0961-4C7D-832F-91E906D0D109}" type="datetimeFigureOut">
              <a:rPr lang="en-US" smtClean="0"/>
              <a:t>11-Jan-18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5F9CA-996D-4705-AF80-1FC50282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1EF27-F111-4347-81F8-847324AC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370B-95E1-4D8C-A529-60489D21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0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4EA25-D6AA-4D4B-AFED-7ED1DA9BD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43E36-B7F8-48DC-91CE-27B28CD28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24899-0274-4716-9908-3EBFBCB22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7A74A-DD6C-4371-B9DC-66B487BF9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F6E2-0961-4C7D-832F-91E906D0D109}" type="datetimeFigureOut">
              <a:rPr lang="en-US" smtClean="0"/>
              <a:t>11-Jan-18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88DB5-A4D4-4F9C-8EA9-B8784C46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23D6E-3ADC-4828-8AAC-779575F0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370B-95E1-4D8C-A529-60489D21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9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775B-22BB-41A3-BEF0-B3CE63A5C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1AF5E-EA37-4B58-8C15-45426156A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FC141-C701-43CF-9A72-4B2C856B3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96863-49B3-481A-A259-2F65BA54C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F6E2-0961-4C7D-832F-91E906D0D109}" type="datetimeFigureOut">
              <a:rPr lang="en-US" smtClean="0"/>
              <a:t>11-Jan-18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AB0B8-C9D1-4800-BA8B-6597670F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D63A0-FB0E-45B2-9B0A-7E253841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370B-95E1-4D8C-A529-60489D21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2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15F82C-C504-4224-ACDD-ED9E10798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FC6D8-BAC2-4738-9129-F9BB32DCC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8AF3B-0998-4EC2-8AEF-94CF6296C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3F6E2-0961-4C7D-832F-91E906D0D109}" type="datetimeFigureOut">
              <a:rPr lang="en-US" smtClean="0"/>
              <a:t>11-Jan-18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46CC6-1B3B-412A-AA13-65D859BF6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CDA91-E7A0-4FDB-B8AF-07816918B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5370B-95E1-4D8C-A529-60489D21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0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71DAD-86FD-495D-A124-0DEE8FB995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Pltl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478FA-C438-4669-BE89-8E8AE5356E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9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0A0B-08A9-4CAD-962E-9EB4CF085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EDFF5-0675-4345-AECC-EC024F216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It's best to think about data as being a type of structure which is described by having one of two qualities. </a:t>
            </a:r>
          </a:p>
          <a:p>
            <a:r>
              <a:rPr lang="en-US" dirty="0"/>
              <a:t>In computer science, we have primitive data at our disposable, which is data that is used so much that computers are smart enough to handle them.</a:t>
            </a:r>
          </a:p>
        </p:txBody>
      </p:sp>
    </p:spTree>
    <p:extLst>
      <p:ext uri="{BB962C8B-B14F-4D97-AF65-F5344CB8AC3E}">
        <p14:creationId xmlns:p14="http://schemas.microsoft.com/office/powerpoint/2010/main" val="245516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A963-27DF-4525-ACE0-21E5D570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8BCF6-B53E-487B-A56B-131A60076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/>
              <a:t>Numbers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/>
              <a:t>We describe numbers as being either zero or (add1 n) where n is a number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/>
              <a:t>This gives us the ability to think </a:t>
            </a:r>
            <a:r>
              <a:rPr lang="en-US"/>
              <a:t>about reducing the number </a:t>
            </a:r>
            <a:endParaRPr lang="en-US" dirty="0"/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Booleans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Symbols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12729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Pltl</vt:lpstr>
      <vt:lpstr>What is data</vt:lpstr>
      <vt:lpstr>Types of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Pltl</dc:title>
  <dc:creator>Larkin, Joshua T</dc:creator>
  <cp:lastModifiedBy>Larkin, Joshua T</cp:lastModifiedBy>
  <cp:revision>1</cp:revision>
  <dcterms:created xsi:type="dcterms:W3CDTF">2018-01-12T03:04:24Z</dcterms:created>
  <dcterms:modified xsi:type="dcterms:W3CDTF">2018-01-12T03:04:35Z</dcterms:modified>
</cp:coreProperties>
</file>