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1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630" autoAdjust="0"/>
    <p:restoredTop sz="94607" autoAdjust="0"/>
  </p:normalViewPr>
  <p:slideViewPr>
    <p:cSldViewPr snapToGrid="0" snapToObjects="1">
      <p:cViewPr varScale="1">
        <p:scale>
          <a:sx n="108" d="100"/>
          <a:sy n="108" d="100"/>
        </p:scale>
        <p:origin x="33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060C7236-CE60-4945-B8D4-1398F329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42D2-6EC0-47EE-B633-BA0A345679BF}" type="slidenum">
              <a:rPr/>
              <a:pPr/>
              <a:t>‹#›</a:t>
            </a:fld>
            <a:endParaRPr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236-CE60-4945-B8D4-1398F329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236-CE60-4945-B8D4-1398F329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236-CE60-4945-B8D4-1398F329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236-CE60-4945-B8D4-1398F329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236-CE60-4945-B8D4-1398F329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236-CE60-4945-B8D4-1398F329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236-CE60-4945-B8D4-1398F329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236-CE60-4945-B8D4-1398F329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060C7236-CE60-4945-B8D4-1398F329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E042CAB-8729-5B4B-886E-0317920D25F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60C7236-CE60-4945-B8D4-1398F3299A2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Quiz for roll taking.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</a:t>
            </a:r>
            <a:r>
              <a:rPr lang="en-US" b="1" dirty="0" smtClean="0"/>
              <a:t>best </a:t>
            </a:r>
            <a:r>
              <a:rPr lang="en-US" dirty="0" smtClean="0"/>
              <a:t>answer from those shown.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stands for:</a:t>
            </a:r>
          </a:p>
          <a:p>
            <a:endParaRPr lang="en-US" dirty="0" smtClean="0"/>
          </a:p>
          <a:p>
            <a:r>
              <a:rPr lang="en-US" dirty="0" smtClean="0"/>
              <a:t>A) List Instantiating progress</a:t>
            </a:r>
          </a:p>
          <a:p>
            <a:r>
              <a:rPr lang="en-US" dirty="0" smtClean="0"/>
              <a:t>B) Lisp Processing</a:t>
            </a:r>
          </a:p>
          <a:p>
            <a:r>
              <a:rPr lang="en-US" dirty="0" smtClean="0"/>
              <a:t>C) Speech impediment</a:t>
            </a:r>
          </a:p>
          <a:p>
            <a:r>
              <a:rPr lang="en-US" dirty="0" smtClean="0"/>
              <a:t>D) List Processing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MIDI stands for:</a:t>
            </a:r>
          </a:p>
          <a:p>
            <a:endParaRPr lang="en-US" dirty="0" smtClean="0"/>
          </a:p>
          <a:p>
            <a:r>
              <a:rPr lang="en-US" dirty="0" smtClean="0"/>
              <a:t>A) Musical Instrument Digital Interface</a:t>
            </a:r>
          </a:p>
          <a:p>
            <a:r>
              <a:rPr lang="en-US" dirty="0" smtClean="0"/>
              <a:t>B) Musical Interface Digital Instrument</a:t>
            </a:r>
          </a:p>
          <a:p>
            <a:r>
              <a:rPr lang="en-US" dirty="0" smtClean="0"/>
              <a:t>C) Musical Instance Digital Influence</a:t>
            </a:r>
          </a:p>
          <a:p>
            <a:r>
              <a:rPr lang="en-US" dirty="0" smtClean="0"/>
              <a:t>D) Musical Instrument Dogmatic Interface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means:</a:t>
            </a:r>
          </a:p>
          <a:p>
            <a:endParaRPr lang="en-US" dirty="0" smtClean="0"/>
          </a:p>
          <a:p>
            <a:r>
              <a:rPr lang="en-US" dirty="0" smtClean="0"/>
              <a:t>A) Rules</a:t>
            </a:r>
          </a:p>
          <a:p>
            <a:r>
              <a:rPr lang="en-US" dirty="0" smtClean="0"/>
              <a:t>B) Recipe</a:t>
            </a:r>
          </a:p>
          <a:p>
            <a:r>
              <a:rPr lang="en-US" dirty="0" smtClean="0"/>
              <a:t>C) Rhythm (different spelling)</a:t>
            </a:r>
          </a:p>
          <a:p>
            <a:r>
              <a:rPr lang="en-US" dirty="0" smtClean="0"/>
              <a:t>D) Reproduction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11. Composer of Cantus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A) David Cope</a:t>
            </a:r>
          </a:p>
          <a:p>
            <a:r>
              <a:rPr lang="en-US" dirty="0" smtClean="0"/>
              <a:t>B) Laurie Spiegel</a:t>
            </a:r>
          </a:p>
          <a:p>
            <a:r>
              <a:rPr lang="en-US" dirty="0" smtClean="0"/>
              <a:t>C) </a:t>
            </a:r>
            <a:r>
              <a:rPr lang="en-US" dirty="0" err="1" smtClean="0"/>
              <a:t>Arvo</a:t>
            </a:r>
            <a:r>
              <a:rPr lang="en-US" dirty="0" smtClean="0"/>
              <a:t> Part</a:t>
            </a:r>
          </a:p>
          <a:p>
            <a:r>
              <a:rPr lang="en-US" dirty="0" smtClean="0"/>
              <a:t>D) Steve Reich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0010 means in binary:</a:t>
            </a:r>
          </a:p>
          <a:p>
            <a:endParaRPr lang="en-US" dirty="0" smtClean="0"/>
          </a:p>
          <a:p>
            <a:r>
              <a:rPr lang="en-US" dirty="0" smtClean="0"/>
              <a:t>A) 1</a:t>
            </a:r>
          </a:p>
          <a:p>
            <a:r>
              <a:rPr lang="en-US" dirty="0" smtClean="0"/>
              <a:t>B) 2</a:t>
            </a:r>
          </a:p>
          <a:p>
            <a:r>
              <a:rPr lang="en-US" dirty="0" smtClean="0"/>
              <a:t>C) 3</a:t>
            </a:r>
          </a:p>
          <a:p>
            <a:r>
              <a:rPr lang="en-US" dirty="0" smtClean="0"/>
              <a:t>D) 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Stephen Wolfram created:</a:t>
            </a:r>
          </a:p>
          <a:p>
            <a:endParaRPr lang="en-US" dirty="0" smtClean="0"/>
          </a:p>
          <a:p>
            <a:r>
              <a:rPr lang="en-US" dirty="0" smtClean="0"/>
              <a:t>A) </a:t>
            </a:r>
            <a:r>
              <a:rPr lang="en-US" dirty="0" err="1" smtClean="0"/>
              <a:t>Mathematica</a:t>
            </a:r>
            <a:endParaRPr lang="en-US" dirty="0" smtClean="0"/>
          </a:p>
          <a:p>
            <a:r>
              <a:rPr lang="en-US" dirty="0" smtClean="0"/>
              <a:t>B) A New Kind of Science</a:t>
            </a:r>
          </a:p>
          <a:p>
            <a:r>
              <a:rPr lang="en-US" dirty="0" smtClean="0"/>
              <a:t>C) </a:t>
            </a:r>
            <a:r>
              <a:rPr lang="en-US" dirty="0" err="1" smtClean="0"/>
              <a:t>WolframAlpha</a:t>
            </a:r>
            <a:endParaRPr lang="en-US" dirty="0" smtClean="0"/>
          </a:p>
          <a:p>
            <a:r>
              <a:rPr lang="en-US" dirty="0" smtClean="0"/>
              <a:t>D) All of the above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Wolfram’s automata have how many dimensions:</a:t>
            </a:r>
          </a:p>
          <a:p>
            <a:endParaRPr lang="en-US" dirty="0" smtClean="0"/>
          </a:p>
          <a:p>
            <a:r>
              <a:rPr lang="en-US" dirty="0" smtClean="0"/>
              <a:t>A) 3</a:t>
            </a:r>
          </a:p>
          <a:p>
            <a:r>
              <a:rPr lang="en-US" dirty="0" smtClean="0"/>
              <a:t>B) 2</a:t>
            </a:r>
          </a:p>
          <a:p>
            <a:r>
              <a:rPr lang="en-US" dirty="0" smtClean="0"/>
              <a:t>C) 1</a:t>
            </a:r>
          </a:p>
          <a:p>
            <a:r>
              <a:rPr lang="en-US" dirty="0" smtClean="0"/>
              <a:t>D) 4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Boids</a:t>
            </a:r>
            <a:r>
              <a:rPr lang="en-US" dirty="0" smtClean="0"/>
              <a:t> is an example of:</a:t>
            </a:r>
          </a:p>
          <a:p>
            <a:endParaRPr lang="en-US" dirty="0" smtClean="0"/>
          </a:p>
          <a:p>
            <a:r>
              <a:rPr lang="en-US" dirty="0" smtClean="0"/>
              <a:t>A) Swarm Intelligence</a:t>
            </a:r>
          </a:p>
          <a:p>
            <a:r>
              <a:rPr lang="en-US" dirty="0" smtClean="0"/>
              <a:t>B) Induction</a:t>
            </a:r>
          </a:p>
          <a:p>
            <a:r>
              <a:rPr lang="en-US" dirty="0" smtClean="0"/>
              <a:t>C) Creativity</a:t>
            </a:r>
          </a:p>
          <a:p>
            <a:r>
              <a:rPr lang="en-US" dirty="0" smtClean="0"/>
              <a:t>D) Deduction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Holland invented:</a:t>
            </a:r>
          </a:p>
          <a:p>
            <a:endParaRPr lang="en-US" dirty="0" smtClean="0"/>
          </a:p>
          <a:p>
            <a:r>
              <a:rPr lang="en-US" dirty="0" smtClean="0"/>
              <a:t>A) Artificial creativity</a:t>
            </a:r>
          </a:p>
          <a:p>
            <a:r>
              <a:rPr lang="en-US" dirty="0" smtClean="0"/>
              <a:t>B) Genetic Algorithms</a:t>
            </a:r>
          </a:p>
          <a:p>
            <a:r>
              <a:rPr lang="en-US" dirty="0" smtClean="0"/>
              <a:t>C) Emergence</a:t>
            </a:r>
          </a:p>
          <a:p>
            <a:r>
              <a:rPr lang="en-US" dirty="0" smtClean="0"/>
              <a:t>D) </a:t>
            </a:r>
            <a:r>
              <a:rPr lang="en-US" dirty="0" err="1" smtClean="0"/>
              <a:t>Boids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MGC is a program that:</a:t>
            </a:r>
          </a:p>
          <a:p>
            <a:endParaRPr lang="en-US" dirty="0" smtClean="0"/>
          </a:p>
          <a:p>
            <a:r>
              <a:rPr lang="en-US" dirty="0" smtClean="0"/>
              <a:t>A) creates MIDI files from numbers</a:t>
            </a:r>
          </a:p>
          <a:p>
            <a:r>
              <a:rPr lang="en-US" dirty="0" smtClean="0"/>
              <a:t>B) produces sound</a:t>
            </a:r>
          </a:p>
          <a:p>
            <a:r>
              <a:rPr lang="en-US" dirty="0" smtClean="0"/>
              <a:t>C) develops new ideas</a:t>
            </a:r>
          </a:p>
          <a:p>
            <a:r>
              <a:rPr lang="en-US" dirty="0" smtClean="0"/>
              <a:t>D) composes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Alena</a:t>
            </a:r>
            <a:r>
              <a:rPr lang="en-US" dirty="0" smtClean="0"/>
              <a:t> was created by:</a:t>
            </a:r>
          </a:p>
          <a:p>
            <a:endParaRPr lang="en-US" dirty="0" smtClean="0"/>
          </a:p>
          <a:p>
            <a:r>
              <a:rPr lang="en-US" dirty="0" smtClean="0"/>
              <a:t>A) John Conway</a:t>
            </a:r>
          </a:p>
          <a:p>
            <a:r>
              <a:rPr lang="en-US" dirty="0" smtClean="0"/>
              <a:t>B) Karl Simms</a:t>
            </a:r>
          </a:p>
          <a:p>
            <a:r>
              <a:rPr lang="en-US" dirty="0" smtClean="0"/>
              <a:t>C) your teacher</a:t>
            </a:r>
          </a:p>
          <a:p>
            <a:r>
              <a:rPr lang="en-US" dirty="0" smtClean="0"/>
              <a:t>D) George </a:t>
            </a:r>
            <a:r>
              <a:rPr lang="en-US" dirty="0" err="1" smtClean="0"/>
              <a:t>Gobel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SMHRG refers to:</a:t>
            </a:r>
          </a:p>
          <a:p>
            <a:endParaRPr lang="en-US" dirty="0" smtClean="0"/>
          </a:p>
          <a:p>
            <a:r>
              <a:rPr lang="en-US" dirty="0" smtClean="0"/>
              <a:t>A) Induction</a:t>
            </a:r>
          </a:p>
          <a:p>
            <a:r>
              <a:rPr lang="en-US" dirty="0" smtClean="0"/>
              <a:t>B) way of analyzing music</a:t>
            </a:r>
          </a:p>
          <a:p>
            <a:r>
              <a:rPr lang="en-US" dirty="0" smtClean="0"/>
              <a:t>C) Creativity</a:t>
            </a:r>
          </a:p>
          <a:p>
            <a:r>
              <a:rPr lang="en-US" dirty="0" smtClean="0"/>
              <a:t>D) Deduction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Consonance tends to be:</a:t>
            </a:r>
          </a:p>
          <a:p>
            <a:endParaRPr lang="en-US" dirty="0" smtClean="0"/>
          </a:p>
          <a:p>
            <a:r>
              <a:rPr lang="en-US" dirty="0" smtClean="0"/>
              <a:t>A) ugly</a:t>
            </a:r>
          </a:p>
          <a:p>
            <a:r>
              <a:rPr lang="en-US" dirty="0" smtClean="0"/>
              <a:t>B) dissonant</a:t>
            </a:r>
          </a:p>
          <a:p>
            <a:r>
              <a:rPr lang="en-US" dirty="0" smtClean="0"/>
              <a:t>C) pleasing</a:t>
            </a:r>
          </a:p>
          <a:p>
            <a:r>
              <a:rPr lang="en-US" dirty="0" smtClean="0"/>
              <a:t>D) off putting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Melody has:</a:t>
            </a:r>
          </a:p>
          <a:p>
            <a:endParaRPr lang="en-US" dirty="0" smtClean="0"/>
          </a:p>
          <a:p>
            <a:r>
              <a:rPr lang="en-US" dirty="0" smtClean="0"/>
              <a:t>A) counterpoint</a:t>
            </a:r>
          </a:p>
          <a:p>
            <a:r>
              <a:rPr lang="en-US" dirty="0" smtClean="0"/>
              <a:t>B) 2 notes at the same time</a:t>
            </a:r>
          </a:p>
          <a:p>
            <a:r>
              <a:rPr lang="en-US" dirty="0" smtClean="0"/>
              <a:t>C) 1 note at a time</a:t>
            </a:r>
          </a:p>
          <a:p>
            <a:r>
              <a:rPr lang="en-US" dirty="0" smtClean="0"/>
              <a:t>D) always on the bottom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keys tend to be:</a:t>
            </a:r>
          </a:p>
          <a:p>
            <a:endParaRPr lang="en-US" dirty="0" smtClean="0"/>
          </a:p>
          <a:p>
            <a:r>
              <a:rPr lang="en-US" dirty="0" smtClean="0"/>
              <a:t>A) sad</a:t>
            </a:r>
          </a:p>
          <a:p>
            <a:r>
              <a:rPr lang="en-US" dirty="0" smtClean="0"/>
              <a:t>B) slow</a:t>
            </a:r>
          </a:p>
          <a:p>
            <a:r>
              <a:rPr lang="en-US" dirty="0" smtClean="0"/>
              <a:t>C) happy</a:t>
            </a:r>
          </a:p>
          <a:p>
            <a:r>
              <a:rPr lang="en-US" dirty="0" smtClean="0"/>
              <a:t>D) mean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Meter refers to:</a:t>
            </a:r>
          </a:p>
          <a:p>
            <a:endParaRPr lang="en-US" dirty="0" smtClean="0"/>
          </a:p>
          <a:p>
            <a:r>
              <a:rPr lang="en-US" dirty="0" smtClean="0"/>
              <a:t>A) # of beats in musical measures</a:t>
            </a:r>
          </a:p>
          <a:p>
            <a:r>
              <a:rPr lang="en-US" dirty="0" smtClean="0"/>
              <a:t>B) # of notes in a rhythm</a:t>
            </a:r>
          </a:p>
          <a:p>
            <a:r>
              <a:rPr lang="en-US" dirty="0" smtClean="0"/>
              <a:t>C) marches</a:t>
            </a:r>
          </a:p>
          <a:p>
            <a:r>
              <a:rPr lang="en-US" dirty="0" smtClean="0"/>
              <a:t>D) waltzes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Scales move by</a:t>
            </a:r>
          </a:p>
          <a:p>
            <a:r>
              <a:rPr lang="en-US" dirty="0" smtClean="0"/>
              <a:t>A) leap</a:t>
            </a:r>
          </a:p>
          <a:p>
            <a:r>
              <a:rPr lang="en-US" dirty="0" smtClean="0"/>
              <a:t>B) step</a:t>
            </a:r>
          </a:p>
          <a:p>
            <a:r>
              <a:rPr lang="en-US" dirty="0" smtClean="0"/>
              <a:t>C) rhythmically</a:t>
            </a:r>
          </a:p>
          <a:p>
            <a:r>
              <a:rPr lang="en-US" dirty="0" smtClean="0"/>
              <a:t>D) loud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Timbre refers to</a:t>
            </a:r>
          </a:p>
          <a:p>
            <a:endParaRPr lang="en-US" dirty="0" smtClean="0"/>
          </a:p>
          <a:p>
            <a:r>
              <a:rPr lang="en-US" dirty="0" smtClean="0"/>
              <a:t>A) loudness</a:t>
            </a:r>
          </a:p>
          <a:p>
            <a:r>
              <a:rPr lang="en-US" dirty="0" smtClean="0"/>
              <a:t>B) harshness</a:t>
            </a:r>
          </a:p>
          <a:p>
            <a:r>
              <a:rPr lang="en-US" dirty="0" smtClean="0"/>
              <a:t>C) sound color</a:t>
            </a:r>
          </a:p>
          <a:p>
            <a:r>
              <a:rPr lang="en-US" dirty="0" smtClean="0"/>
              <a:t>D) movement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26.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now. Don’t wait until the night before the exam!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all previous </a:t>
            </a:r>
            <a:r>
              <a:rPr lang="en-US" dirty="0" err="1" smtClean="0"/>
              <a:t>PowerPoints</a:t>
            </a:r>
            <a:r>
              <a:rPr lang="en-US" dirty="0" smtClean="0"/>
              <a:t>!!!!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definition of life is:</a:t>
            </a:r>
          </a:p>
          <a:p>
            <a:endParaRPr lang="en-US" dirty="0" smtClean="0"/>
          </a:p>
          <a:p>
            <a:r>
              <a:rPr lang="en-US" dirty="0" smtClean="0"/>
              <a:t>A) Metabolize, Evolve, Reproduce</a:t>
            </a:r>
          </a:p>
          <a:p>
            <a:r>
              <a:rPr lang="en-US" dirty="0" smtClean="0"/>
              <a:t>B) Think, Develop, Reproduce</a:t>
            </a:r>
          </a:p>
          <a:p>
            <a:r>
              <a:rPr lang="en-US" dirty="0" smtClean="0"/>
              <a:t>C) Reason, Grow, Reproduce</a:t>
            </a:r>
          </a:p>
          <a:p>
            <a:r>
              <a:rPr lang="en-US" dirty="0" smtClean="0"/>
              <a:t>D) Evolve, Induct, Reproduce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Conway well known for:</a:t>
            </a:r>
          </a:p>
          <a:p>
            <a:endParaRPr lang="en-US" dirty="0" smtClean="0"/>
          </a:p>
          <a:p>
            <a:r>
              <a:rPr lang="en-US" dirty="0" smtClean="0"/>
              <a:t>A) Genetic Algorithms</a:t>
            </a:r>
          </a:p>
          <a:p>
            <a:r>
              <a:rPr lang="en-US" dirty="0" smtClean="0"/>
              <a:t>B) L-Systems</a:t>
            </a:r>
          </a:p>
          <a:p>
            <a:r>
              <a:rPr lang="en-US" dirty="0" smtClean="0"/>
              <a:t>C) Game of Life</a:t>
            </a:r>
          </a:p>
          <a:p>
            <a:r>
              <a:rPr lang="en-US" dirty="0" smtClean="0"/>
              <a:t>D) Tierra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Induction is:</a:t>
            </a:r>
          </a:p>
          <a:p>
            <a:endParaRPr lang="en-US" dirty="0" smtClean="0"/>
          </a:p>
          <a:p>
            <a:r>
              <a:rPr lang="en-US" dirty="0" smtClean="0"/>
              <a:t>A) Predict examples from rule</a:t>
            </a:r>
          </a:p>
          <a:p>
            <a:r>
              <a:rPr lang="en-US" dirty="0" smtClean="0"/>
              <a:t>B) Create rules from examples</a:t>
            </a:r>
          </a:p>
          <a:p>
            <a:r>
              <a:rPr lang="en-US" dirty="0" smtClean="0"/>
              <a:t>C) Develop examples from analogy</a:t>
            </a:r>
          </a:p>
          <a:p>
            <a:r>
              <a:rPr lang="en-US" dirty="0" smtClean="0"/>
              <a:t>D) Think by reasoning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Karl Simms is most known for his:</a:t>
            </a:r>
          </a:p>
          <a:p>
            <a:endParaRPr lang="en-US" dirty="0" smtClean="0"/>
          </a:p>
          <a:p>
            <a:r>
              <a:rPr lang="en-US" dirty="0" smtClean="0"/>
              <a:t>A) Screen Savers</a:t>
            </a:r>
          </a:p>
          <a:p>
            <a:r>
              <a:rPr lang="en-US" dirty="0" smtClean="0"/>
              <a:t>B) Cellular Automata</a:t>
            </a:r>
          </a:p>
          <a:p>
            <a:r>
              <a:rPr lang="en-US" dirty="0" smtClean="0"/>
              <a:t>C) Evolved Creatures</a:t>
            </a:r>
          </a:p>
          <a:p>
            <a:r>
              <a:rPr lang="en-US" dirty="0" smtClean="0"/>
              <a:t>D) Virtual Creatures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 who wanted machines to sprout new machines:</a:t>
            </a:r>
          </a:p>
          <a:p>
            <a:endParaRPr lang="en-US" dirty="0" smtClean="0"/>
          </a:p>
          <a:p>
            <a:r>
              <a:rPr lang="en-US" dirty="0" smtClean="0"/>
              <a:t>A) Karl Simms</a:t>
            </a:r>
          </a:p>
          <a:p>
            <a:r>
              <a:rPr lang="en-US" dirty="0" smtClean="0"/>
              <a:t>B) John von Neumann</a:t>
            </a:r>
          </a:p>
          <a:p>
            <a:r>
              <a:rPr lang="en-US" dirty="0" smtClean="0"/>
              <a:t>C) Alan Turing</a:t>
            </a:r>
          </a:p>
          <a:p>
            <a:r>
              <a:rPr lang="en-US" dirty="0" smtClean="0"/>
              <a:t>D) John Conway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hardware:</a:t>
            </a:r>
          </a:p>
          <a:p>
            <a:endParaRPr lang="en-US" dirty="0" smtClean="0"/>
          </a:p>
          <a:p>
            <a:r>
              <a:rPr lang="en-US" dirty="0" smtClean="0"/>
              <a:t>A) Uses binary math</a:t>
            </a:r>
          </a:p>
          <a:p>
            <a:r>
              <a:rPr lang="en-US" dirty="0" smtClean="0"/>
              <a:t>B) Only subtract</a:t>
            </a:r>
          </a:p>
          <a:p>
            <a:r>
              <a:rPr lang="en-US" dirty="0" smtClean="0"/>
              <a:t>C) Only multiply</a:t>
            </a:r>
          </a:p>
          <a:p>
            <a:r>
              <a:rPr lang="en-US" dirty="0" smtClean="0"/>
              <a:t>D) Relies on disc memory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Sonification</a:t>
            </a:r>
            <a:r>
              <a:rPr lang="en-US" dirty="0" smtClean="0"/>
              <a:t> is:</a:t>
            </a:r>
          </a:p>
          <a:p>
            <a:endParaRPr lang="en-US" dirty="0" smtClean="0"/>
          </a:p>
          <a:p>
            <a:r>
              <a:rPr lang="en-US" dirty="0" smtClean="0"/>
              <a:t>A) Making sounds from numbers</a:t>
            </a:r>
          </a:p>
          <a:p>
            <a:r>
              <a:rPr lang="en-US" dirty="0" smtClean="0"/>
              <a:t>B) A version of Visualization</a:t>
            </a:r>
          </a:p>
          <a:p>
            <a:r>
              <a:rPr lang="en-US" dirty="0" smtClean="0"/>
              <a:t>C) Reason, Grow, Reproduce</a:t>
            </a:r>
          </a:p>
          <a:p>
            <a:r>
              <a:rPr lang="en-US" dirty="0" smtClean="0"/>
              <a:t>D) Developing sound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FFFFFF"/>
      </a:dk1>
      <a:lt1>
        <a:srgbClr val="103154"/>
      </a:lt1>
      <a:dk2>
        <a:srgbClr val="0096FF"/>
      </a:dk2>
      <a:lt2>
        <a:srgbClr val="87FD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45</TotalTime>
  <Words>612</Words>
  <Application>Microsoft Office PowerPoint</Application>
  <PresentationFormat>On-screen Show (4:3)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Corbel</vt:lpstr>
      <vt:lpstr>Wingdings 2</vt:lpstr>
      <vt:lpstr>Pixel</vt:lpstr>
      <vt:lpstr>Practice Quiz for roll taking.</vt:lpstr>
      <vt:lpstr>QUIZ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 Composer of Cantus</vt:lpstr>
      <vt:lpstr>12.</vt:lpstr>
      <vt:lpstr>13.</vt:lpstr>
      <vt:lpstr>14.</vt:lpstr>
      <vt:lpstr>15.</vt:lpstr>
      <vt:lpstr>16.</vt:lpstr>
      <vt:lpstr>17.</vt:lpstr>
      <vt:lpstr>18.</vt:lpstr>
      <vt:lpstr>19.</vt:lpstr>
      <vt:lpstr>20.</vt:lpstr>
      <vt:lpstr>21.</vt:lpstr>
      <vt:lpstr>22.</vt:lpstr>
      <vt:lpstr>23.</vt:lpstr>
      <vt:lpstr>24.</vt:lpstr>
      <vt:lpstr>25.</vt:lpstr>
      <vt:lpstr>26.</vt:lpstr>
      <vt:lpstr>Assignment: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Arts Computing</dc:creator>
  <cp:lastModifiedBy>Joris</cp:lastModifiedBy>
  <cp:revision>33</cp:revision>
  <dcterms:created xsi:type="dcterms:W3CDTF">2012-01-21T18:11:44Z</dcterms:created>
  <dcterms:modified xsi:type="dcterms:W3CDTF">2017-01-29T16:51:10Z</dcterms:modified>
</cp:coreProperties>
</file>