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1" r:id="rId3"/>
    <p:sldId id="267" r:id="rId4"/>
    <p:sldId id="265" r:id="rId5"/>
    <p:sldId id="271" r:id="rId6"/>
    <p:sldId id="260" r:id="rId7"/>
    <p:sldId id="264" r:id="rId8"/>
    <p:sldId id="268" r:id="rId9"/>
    <p:sldId id="266" r:id="rId10"/>
    <p:sldId id="270" r:id="rId11"/>
    <p:sldId id="273" r:id="rId12"/>
    <p:sldId id="272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C128B-3395-6B48-AE05-0048E95C35A8}" type="datetimeFigureOut">
              <a:rPr lang="en-US" smtClean="0"/>
              <a:t>10/9/12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EE341-1EFB-D244-8C6D-F0727DA7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E341-1EFB-D244-8C6D-F0727DA7A0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7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3A7DCE5-92AF-4598-B887-080EC595A7D5}" type="datetimeFigureOut">
              <a:rPr lang="en-US" smtClean="0"/>
              <a:t>10/9/12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BF28FD-BB29-4C08-BE56-4CA98E3119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DCE5-92AF-4598-B887-080EC595A7D5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28FD-BB29-4C08-BE56-4CA98E311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3A7DCE5-92AF-4598-B887-080EC595A7D5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CBF28FD-BB29-4C08-BE56-4CA98E3119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DCE5-92AF-4598-B887-080EC595A7D5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BF28FD-BB29-4C08-BE56-4CA98E3119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DCE5-92AF-4598-B887-080EC595A7D5}" type="datetimeFigureOut">
              <a:rPr lang="en-US" smtClean="0"/>
              <a:t>10/9/12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CBF28FD-BB29-4C08-BE56-4CA98E3119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3A7DCE5-92AF-4598-B887-080EC595A7D5}" type="datetimeFigureOut">
              <a:rPr lang="en-US" smtClean="0"/>
              <a:t>10/9/12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CBF28FD-BB29-4C08-BE56-4CA98E3119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3A7DCE5-92AF-4598-B887-080EC595A7D5}" type="datetimeFigureOut">
              <a:rPr lang="en-US" smtClean="0"/>
              <a:t>10/9/12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CBF28FD-BB29-4C08-BE56-4CA98E3119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DCE5-92AF-4598-B887-080EC595A7D5}" type="datetimeFigureOut">
              <a:rPr lang="en-US" smtClean="0"/>
              <a:t>10/9/12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BF28FD-BB29-4C08-BE56-4CA98E311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DCE5-92AF-4598-B887-080EC595A7D5}" type="datetimeFigureOut">
              <a:rPr lang="en-US" smtClean="0"/>
              <a:t>10/9/12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BF28FD-BB29-4C08-BE56-4CA98E311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DCE5-92AF-4598-B887-080EC595A7D5}" type="datetimeFigureOut">
              <a:rPr lang="en-US" smtClean="0"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BF28FD-BB29-4C08-BE56-4CA98E31198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3A7DCE5-92AF-4598-B887-080EC595A7D5}" type="datetimeFigureOut">
              <a:rPr lang="en-US" smtClean="0"/>
              <a:t>10/9/12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CBF28FD-BB29-4C08-BE56-4CA98E3119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3A7DCE5-92AF-4598-B887-080EC595A7D5}" type="datetimeFigureOut">
              <a:rPr lang="en-US" smtClean="0"/>
              <a:t>10/9/12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CBF28FD-BB29-4C08-BE56-4CA98E3119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search/?q=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 Are What You Tweet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 your tweets say about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3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page will have the results from this 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entertaining does this game seem? (1 to 5)</a:t>
            </a:r>
          </a:p>
          <a:p>
            <a:r>
              <a:rPr lang="en-US" dirty="0" smtClean="0"/>
              <a:t>How much fun do you think it would be to guess friends’ posts? (1 to 5)</a:t>
            </a:r>
          </a:p>
          <a:p>
            <a:r>
              <a:rPr lang="en-US" dirty="0"/>
              <a:t>How much fun do you think it would be to guess </a:t>
            </a:r>
            <a:r>
              <a:rPr lang="en-US" dirty="0" smtClean="0"/>
              <a:t>celebrity </a:t>
            </a:r>
            <a:r>
              <a:rPr lang="en-US" dirty="0"/>
              <a:t>posts? (1 to 5)</a:t>
            </a:r>
          </a:p>
          <a:p>
            <a:r>
              <a:rPr lang="en-US" dirty="0" smtClean="0"/>
              <a:t>How much time do you think you would spend playing this app? ( 1 or 2 hours a day, 1 or 2 hour a week, 1 or 2 hours a month or less)</a:t>
            </a:r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20 or so tweet would be from a sponsored.  Would that bother you?</a:t>
            </a:r>
          </a:p>
          <a:p>
            <a:r>
              <a:rPr lang="en-US" dirty="0" smtClean="0"/>
              <a:t>How likely </a:t>
            </a:r>
            <a:r>
              <a:rPr lang="en-US" dirty="0" smtClean="0"/>
              <a:t>would it be for you to </a:t>
            </a:r>
            <a:r>
              <a:rPr lang="en-US" dirty="0" smtClean="0"/>
              <a:t>tell </a:t>
            </a:r>
            <a:r>
              <a:rPr lang="en-US" dirty="0"/>
              <a:t>your friends about </a:t>
            </a:r>
            <a:r>
              <a:rPr lang="en-US" dirty="0" smtClean="0"/>
              <a:t>this? (1 to 5)</a:t>
            </a:r>
          </a:p>
          <a:p>
            <a:r>
              <a:rPr lang="en-US" dirty="0" smtClean="0"/>
              <a:t>How much, maximum, would you be willing to pay for this app? ($0, $1, $2, $4)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6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X % of surveyed would pay $y for the app. * # of iPhone users = market cap</a:t>
            </a:r>
          </a:p>
          <a:p>
            <a:pPr lvl="1"/>
            <a:r>
              <a:rPr lang="en-US" dirty="0" smtClean="0"/>
              <a:t>Make a goal to capture %10 of the market/total iPhone users within a certain period of time</a:t>
            </a:r>
          </a:p>
          <a:p>
            <a:r>
              <a:rPr lang="en-US" dirty="0" smtClean="0"/>
              <a:t>Typically, advertisers pay $_ per impression of a featured ad. Since our featured ads are much more interactive than typical ads, we think we can charge $_. </a:t>
            </a:r>
          </a:p>
        </p:txBody>
      </p:sp>
    </p:spTree>
    <p:extLst>
      <p:ext uri="{BB962C8B-B14F-4D97-AF65-F5344CB8AC3E}">
        <p14:creationId xmlns:p14="http://schemas.microsoft.com/office/powerpoint/2010/main" val="162433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page is for the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would like to find 1 to 5 investors to cover the cost of development ($30,000 to $100,000)</a:t>
            </a:r>
          </a:p>
          <a:p>
            <a:r>
              <a:rPr lang="en-US" dirty="0" smtClean="0"/>
              <a:t>Based on our projections, we believe $1,000 per percent ownership is a good starting valuation.</a:t>
            </a:r>
          </a:p>
          <a:p>
            <a:r>
              <a:rPr lang="en-US" dirty="0" smtClean="0"/>
              <a:t>Other needs:</a:t>
            </a:r>
          </a:p>
          <a:p>
            <a:pPr lvl="1"/>
            <a:r>
              <a:rPr lang="en-US" dirty="0" smtClean="0"/>
              <a:t>Marketing Officer</a:t>
            </a:r>
          </a:p>
          <a:p>
            <a:pPr lvl="1"/>
            <a:r>
              <a:rPr lang="en-US" dirty="0" smtClean="0"/>
              <a:t>Marketing expenses</a:t>
            </a:r>
          </a:p>
          <a:p>
            <a:pPr lvl="1"/>
            <a:r>
              <a:rPr lang="en-US" dirty="0" smtClean="0"/>
              <a:t>Sales team (to sell </a:t>
            </a:r>
            <a:r>
              <a:rPr lang="en-US" dirty="0"/>
              <a:t>F</a:t>
            </a:r>
            <a:r>
              <a:rPr lang="en-US" dirty="0" smtClean="0"/>
              <a:t>eatured Tweet space)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3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Points are scored through several ways:</a:t>
            </a:r>
          </a:p>
          <a:p>
            <a:pPr lvl="1"/>
            <a:r>
              <a:rPr lang="en-US" dirty="0" smtClean="0"/>
              <a:t>Correctly guessing the author.</a:t>
            </a:r>
          </a:p>
          <a:p>
            <a:pPr lvl="1"/>
            <a:r>
              <a:rPr lang="en-US" dirty="0" smtClean="0"/>
              <a:t>Having another player guess you as the author to your tweet.</a:t>
            </a:r>
          </a:p>
          <a:p>
            <a:pPr lvl="1"/>
            <a:r>
              <a:rPr lang="en-US" dirty="0" smtClean="0"/>
              <a:t>Inviting another twitter account to play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Clicking on an in-app advertisement.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more points one has the more they are featured in the game.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0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 Are What You Tweet is a game that tests your ability to recognize your friends’ online voices.  The object is match the author to the tweet.  The more matches, the stronger the online personality.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3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Online 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Online Voice is distinct and recognizable web based persona.</a:t>
            </a:r>
          </a:p>
          <a:p>
            <a:r>
              <a:rPr lang="en-US" dirty="0" smtClean="0"/>
              <a:t>Our app gives the user a raw </a:t>
            </a:r>
            <a:r>
              <a:rPr lang="en-US" dirty="0" smtClean="0"/>
              <a:t>score rating how recognizable or unique their online voice is.</a:t>
            </a:r>
            <a:endParaRPr lang="en-US" dirty="0" smtClean="0"/>
          </a:p>
          <a:p>
            <a:r>
              <a:rPr lang="en-US" dirty="0" smtClean="0"/>
              <a:t>This would be helpful </a:t>
            </a:r>
            <a:r>
              <a:rPr lang="en-US" dirty="0" smtClean="0"/>
              <a:t>for corporate brands, </a:t>
            </a:r>
            <a:r>
              <a:rPr lang="en-US" dirty="0" smtClean="0"/>
              <a:t>comedians, writers, politicians, or anyone who’s curious.</a:t>
            </a:r>
          </a:p>
          <a:p>
            <a:r>
              <a:rPr lang="en-US" dirty="0" smtClean="0"/>
              <a:t>This would also </a:t>
            </a:r>
            <a:r>
              <a:rPr lang="en-US" dirty="0" smtClean="0"/>
              <a:t>allow companies a way to measure how effective their marketing efforts are.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3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Phase 1: </a:t>
            </a:r>
            <a:r>
              <a:rPr lang="en-US" sz="2800" dirty="0" smtClean="0"/>
              <a:t>Minimum Viable Product </a:t>
            </a:r>
            <a:r>
              <a:rPr lang="en-US" sz="2800" dirty="0" smtClean="0"/>
              <a:t>		$30,000</a:t>
            </a:r>
            <a:endParaRPr lang="en-US" sz="28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154" r="-8615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0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Phase 1: </a:t>
            </a:r>
            <a:r>
              <a:rPr lang="en-US" sz="2800" dirty="0" smtClean="0"/>
              <a:t>Minimum Viable Product </a:t>
            </a:r>
            <a:r>
              <a:rPr lang="en-US" sz="2800" dirty="0" smtClean="0"/>
              <a:t>		$30,000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 1 releases </a:t>
            </a:r>
            <a:r>
              <a:rPr lang="en-US" dirty="0" smtClean="0"/>
              <a:t>a basic version of the </a:t>
            </a:r>
            <a:r>
              <a:rPr lang="en-US" dirty="0" smtClean="0"/>
              <a:t>app.  It covers the design, the programing and server space for the software.  </a:t>
            </a:r>
          </a:p>
          <a:p>
            <a:pPr lvl="1"/>
            <a:r>
              <a:rPr lang="en-US" dirty="0" smtClean="0"/>
              <a:t>Our CTO, App Raptors LLC, is a team </a:t>
            </a:r>
            <a:r>
              <a:rPr lang="en-US" dirty="0" smtClean="0"/>
              <a:t>that </a:t>
            </a:r>
            <a:r>
              <a:rPr lang="en-US" dirty="0" smtClean="0"/>
              <a:t>has agreed to develop this app for $40/</a:t>
            </a:r>
            <a:r>
              <a:rPr lang="en-US" dirty="0" err="1" smtClean="0"/>
              <a:t>hr</a:t>
            </a:r>
            <a:r>
              <a:rPr lang="en-US" dirty="0" smtClean="0"/>
              <a:t> as </a:t>
            </a:r>
            <a:r>
              <a:rPr lang="en-US" dirty="0" smtClean="0"/>
              <a:t>opposed to </a:t>
            </a:r>
            <a:r>
              <a:rPr lang="en-US" dirty="0" smtClean="0"/>
              <a:t>their </a:t>
            </a:r>
            <a:r>
              <a:rPr lang="en-US" dirty="0" smtClean="0"/>
              <a:t>going rate of $</a:t>
            </a:r>
            <a:r>
              <a:rPr lang="en-US" dirty="0" smtClean="0"/>
              <a:t>150/hr.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 is downloadable for free to </a:t>
            </a:r>
            <a:r>
              <a:rPr lang="en-US" dirty="0" smtClean="0"/>
              <a:t>encourage </a:t>
            </a:r>
            <a:r>
              <a:rPr lang="en-US" dirty="0" smtClean="0"/>
              <a:t>usership.  </a:t>
            </a:r>
          </a:p>
          <a:p>
            <a:r>
              <a:rPr lang="en-US" dirty="0"/>
              <a:t>F</a:t>
            </a:r>
            <a:r>
              <a:rPr lang="en-US" dirty="0" smtClean="0"/>
              <a:t>eatured </a:t>
            </a:r>
            <a:r>
              <a:rPr lang="en-US" dirty="0" smtClean="0"/>
              <a:t>t</a:t>
            </a:r>
            <a:r>
              <a:rPr lang="en-US" dirty="0" smtClean="0"/>
              <a:t>weets will garner revenue.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94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Featured Tweets	</a:t>
            </a:r>
            <a:r>
              <a:rPr lang="en-US" dirty="0" smtClean="0"/>
              <a:t> ($$$)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Occasionally a tweet from a sponsor will be a question.  This interactive advertising encourages the user to internalize the ad and to associate the company with </a:t>
            </a:r>
            <a:r>
              <a:rPr lang="en-US" dirty="0" smtClean="0"/>
              <a:t>its </a:t>
            </a:r>
            <a:r>
              <a:rPr lang="en-US" dirty="0" smtClean="0"/>
              <a:t>funny or cool tweet.  </a:t>
            </a:r>
          </a:p>
          <a:p>
            <a:r>
              <a:rPr lang="en-US" dirty="0" smtClean="0"/>
              <a:t>This is a valuable marketing strategy that could be very </a:t>
            </a:r>
            <a:r>
              <a:rPr lang="en-US" dirty="0" smtClean="0"/>
              <a:t>profitable for both the featured sponsor and us as well.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5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Hate yellow sports cars? Get back at the owners by hailing every single one you see like it's a taxi. </a:t>
            </a:r>
            <a:r>
              <a:rPr lang="en-US" dirty="0">
                <a:hlinkClick r:id="rId2"/>
              </a:rPr>
              <a:t>#KCS</a:t>
            </a:r>
            <a:endParaRPr lang="en-US" dirty="0"/>
          </a:p>
          <a:p>
            <a:pPr lvl="1"/>
            <a:r>
              <a:rPr lang="en-US" sz="3200" dirty="0"/>
              <a:t>@</a:t>
            </a:r>
            <a:r>
              <a:rPr lang="en-US" sz="3200" dirty="0" err="1"/>
              <a:t>TacoBell</a:t>
            </a:r>
            <a:endParaRPr lang="en-US" sz="3200" dirty="0"/>
          </a:p>
          <a:p>
            <a:pPr lvl="1"/>
            <a:r>
              <a:rPr lang="en-US" sz="3200" dirty="0"/>
              <a:t>@Klondike</a:t>
            </a:r>
          </a:p>
          <a:p>
            <a:pPr lvl="1"/>
            <a:r>
              <a:rPr lang="en-US" sz="3200" dirty="0"/>
              <a:t>@</a:t>
            </a:r>
            <a:r>
              <a:rPr lang="en-US" sz="3200" dirty="0" err="1"/>
              <a:t>JackBox</a:t>
            </a:r>
            <a:endParaRPr lang="en-US" sz="3200" dirty="0"/>
          </a:p>
          <a:p>
            <a:pPr lvl="1"/>
            <a:r>
              <a:rPr lang="en-US" sz="3200" dirty="0"/>
              <a:t>@Snapple</a:t>
            </a:r>
          </a:p>
          <a:p>
            <a:pPr lvl="1"/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76963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 2: Online Voice       $20,000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Phase 2 introduces The Online Voice.  You Are What You Tweet gathers the data that determines your ability to stand out online.  Here we give the user a raw score.</a:t>
            </a:r>
          </a:p>
          <a:p>
            <a:r>
              <a:rPr lang="en-US" dirty="0" smtClean="0"/>
              <a:t>Also available is the option to watch an ad for additional points.</a:t>
            </a:r>
          </a:p>
          <a:p>
            <a:r>
              <a:rPr lang="en-US" dirty="0" smtClean="0"/>
              <a:t>A celebrity version is playable for points in this stage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7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 3: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Phase 3 players are given the option to pay a monthly fee for access to their in game statistics.</a:t>
            </a:r>
          </a:p>
          <a:p>
            <a:pPr lvl="1"/>
            <a:r>
              <a:rPr lang="en-US" dirty="0" smtClean="0"/>
              <a:t>How often their friends correctly guess their name as the author of an anonymous tweet. 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often their tweets show up as a </a:t>
            </a:r>
            <a:r>
              <a:rPr lang="en-US" dirty="0" smtClean="0"/>
              <a:t>question.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often their name shows up as a possible answer to the anonymous tweet. </a:t>
            </a:r>
          </a:p>
          <a:p>
            <a:pPr lvl="1"/>
            <a:r>
              <a:rPr lang="en-US" dirty="0" smtClean="0"/>
              <a:t>Who </a:t>
            </a:r>
            <a:r>
              <a:rPr lang="en-US" dirty="0" smtClean="0"/>
              <a:t>the users were </a:t>
            </a:r>
            <a:r>
              <a:rPr lang="en-US" dirty="0" smtClean="0"/>
              <a:t>mistaken </a:t>
            </a:r>
            <a:r>
              <a:rPr lang="en-US" dirty="0" smtClean="0"/>
              <a:t>fo</a:t>
            </a:r>
            <a:r>
              <a:rPr lang="en-US" dirty="0" smtClean="0"/>
              <a:t>r.</a:t>
            </a:r>
            <a:endParaRPr lang="en-US" dirty="0"/>
          </a:p>
          <a:p>
            <a:pPr lvl="1"/>
            <a:r>
              <a:rPr lang="en-US" dirty="0" smtClean="0"/>
              <a:t>What other users sound similar to them online.</a:t>
            </a:r>
            <a:endParaRPr lang="en-US" dirty="0" smtClean="0"/>
          </a:p>
          <a:p>
            <a:pPr lvl="1"/>
            <a:r>
              <a:rPr lang="en-US" dirty="0" smtClean="0"/>
              <a:t>How many total questions they </a:t>
            </a:r>
            <a:r>
              <a:rPr lang="en-US" dirty="0" smtClean="0"/>
              <a:t>answered.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8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326</TotalTime>
  <Words>792</Words>
  <Application>Microsoft Macintosh PowerPoint</Application>
  <PresentationFormat>On-screen Show (4:3)</PresentationFormat>
  <Paragraphs>66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You Are What You Tweet</vt:lpstr>
      <vt:lpstr>You Are What You Tweet is a game that tests your ability to recognize your friends’ online voices.  The object is match the author to the tweet.  The more matches, the stronger the online personality.  </vt:lpstr>
      <vt:lpstr>The Online Voice</vt:lpstr>
      <vt:lpstr>Phase 1: Minimum Viable Product   $30,000</vt:lpstr>
      <vt:lpstr>Phase 1: Minimum Viable Product   $30,000</vt:lpstr>
      <vt:lpstr>Featured Tweets  ($$$)</vt:lpstr>
      <vt:lpstr>Example:</vt:lpstr>
      <vt:lpstr>Phase 2: Online Voice       $20,000</vt:lpstr>
      <vt:lpstr>Phase 3: Analytics</vt:lpstr>
      <vt:lpstr>This page will have the results from this poll</vt:lpstr>
      <vt:lpstr>Projections </vt:lpstr>
      <vt:lpstr>This page is for the request</vt:lpstr>
      <vt:lpstr>Points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What You Tweet</dc:title>
  <dc:subject/>
  <dc:creator>Andy</dc:creator>
  <cp:keywords/>
  <dc:description/>
  <cp:lastModifiedBy>Jd Tueller</cp:lastModifiedBy>
  <cp:revision>27</cp:revision>
  <dcterms:created xsi:type="dcterms:W3CDTF">2012-09-14T16:39:23Z</dcterms:created>
  <dcterms:modified xsi:type="dcterms:W3CDTF">2012-10-09T19:15:59Z</dcterms:modified>
  <cp:category/>
</cp:coreProperties>
</file>