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604020202020204" charset="0"/>
      <p:regular r:id="rId9"/>
    </p:embeddedFont>
    <p:embeddedFont>
      <p:font typeface="Canva Sans Bold" panose="020B0604020202020204" charset="0"/>
      <p:regular r:id="rId10"/>
    </p:embeddedFont>
    <p:embeddedFont>
      <p:font typeface="Open Sans" panose="020B0606030504020204" pitchFamily="34" charset="0"/>
      <p:regular r:id="rId11"/>
    </p:embeddedFont>
    <p:embeddedFont>
      <p:font typeface="Open Sans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-410554" y="1404127"/>
            <a:ext cx="14001961" cy="257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sz="7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Automated Essay </a:t>
            </a:r>
          </a:p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sz="73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Feedback System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90427" y="4556124"/>
            <a:ext cx="3021092" cy="58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Presented by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61691" y="5561072"/>
            <a:ext cx="7137703" cy="172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JANANI S                 313522104054 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JAYASHREE S          313522104055 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JOTHI A                   313522104058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56574" y="3018498"/>
            <a:ext cx="15915209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endParaRPr/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 online learning platform wants an AI tutor that evaluates student essays while identifying reasoning gaps and logical flaws.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44091" y="526839"/>
            <a:ext cx="14701948" cy="908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76"/>
              </a:lnSpc>
            </a:pPr>
            <a:r>
              <a:rPr lang="en-US" sz="534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Essay Feedback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456574" y="2774036"/>
            <a:ext cx="4033242" cy="55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1"/>
              </a:lnSpc>
            </a:pPr>
            <a:r>
              <a:rPr lang="en-US" sz="325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69057" y="6054567"/>
            <a:ext cx="15690243" cy="3027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4"/>
              </a:lnSpc>
            </a:pPr>
            <a:r>
              <a:rPr lang="en-US" sz="344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automated essay feedback system that leverages Natural Language Processing (NLP) and Machine Learning to provide scalable, personalized feedback on student essays.</a:t>
            </a:r>
          </a:p>
          <a:p>
            <a:pPr algn="ctr">
              <a:lnSpc>
                <a:spcPts val="4824"/>
              </a:lnSpc>
            </a:pPr>
            <a:endParaRPr lang="en-US" sz="344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824"/>
              </a:lnSpc>
            </a:pPr>
            <a:endParaRPr lang="en-US" sz="344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69057" y="5332438"/>
            <a:ext cx="1822013" cy="555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51"/>
              </a:lnSpc>
            </a:pPr>
            <a:r>
              <a:rPr lang="en-US" sz="325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388940" y="1696695"/>
            <a:ext cx="7108" cy="2045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32"/>
              </a:lnSpc>
            </a:pPr>
            <a:endParaRPr/>
          </a:p>
          <a:p>
            <a:pPr algn="ctr">
              <a:lnSpc>
                <a:spcPts val="5432"/>
              </a:lnSpc>
            </a:pPr>
            <a:endParaRPr/>
          </a:p>
          <a:p>
            <a:pPr algn="ctr">
              <a:lnSpc>
                <a:spcPts val="5432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2457851" y="552415"/>
            <a:ext cx="13620349" cy="1220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36"/>
              </a:lnSpc>
            </a:pPr>
            <a:r>
              <a:rPr lang="en-US" sz="71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Solution, Algorithm &amp; Model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69057" y="2710167"/>
            <a:ext cx="2008226" cy="503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Solution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328914" y="3472598"/>
            <a:ext cx="15056661" cy="2171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4393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system built using BERT-based embeddings for essay text and a sentence transformer model for better content understanding.</a:t>
            </a:r>
          </a:p>
          <a:p>
            <a:pPr marL="561336" lvl="1" indent="-280668" algn="l">
              <a:lnSpc>
                <a:spcPts val="4393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Focus on content quality, vocabulary errors, reasoning gaps, and logical flaws.</a:t>
            </a:r>
          </a:p>
          <a:p>
            <a:pPr algn="l">
              <a:lnSpc>
                <a:spcPts val="4393"/>
              </a:lnSpc>
            </a:pPr>
            <a:endParaRPr lang="en-US" sz="2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2328914" y="5816306"/>
            <a:ext cx="12120053" cy="3313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1"/>
              </a:lnSpc>
            </a:pPr>
            <a:endParaRPr/>
          </a:p>
          <a:p>
            <a:pPr marL="561336" lvl="1" indent="-280668" algn="l">
              <a:lnSpc>
                <a:spcPts val="5381"/>
              </a:lnSpc>
              <a:buAutoNum type="arabicPeriod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SBERT (Sentence-BERT) for semantic text embeddings.</a:t>
            </a:r>
          </a:p>
          <a:p>
            <a:pPr marL="561336" lvl="1" indent="-280668" algn="l">
              <a:lnSpc>
                <a:spcPts val="5381"/>
              </a:lnSpc>
              <a:buAutoNum type="arabicPeriod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Ridge Regression for predicting effectiveness of discourse.</a:t>
            </a:r>
          </a:p>
          <a:p>
            <a:pPr marL="561336" lvl="1" indent="-280668" algn="l">
              <a:lnSpc>
                <a:spcPts val="5381"/>
              </a:lnSpc>
              <a:buAutoNum type="arabicPeriod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Label Encoding for target label transformation.</a:t>
            </a:r>
          </a:p>
          <a:p>
            <a:pPr algn="l">
              <a:lnSpc>
                <a:spcPts val="5381"/>
              </a:lnSpc>
            </a:pPr>
            <a:endParaRPr lang="en-US" sz="25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569057" y="5763918"/>
            <a:ext cx="200822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Algorithm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429000" y="368958"/>
            <a:ext cx="10338790" cy="1186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19"/>
              </a:lnSpc>
            </a:pPr>
            <a:r>
              <a:rPr lang="en-US" sz="6942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Testing &amp; Accuracy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222252" y="2396878"/>
            <a:ext cx="149078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Testing: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65988" y="3147440"/>
            <a:ext cx="14526931" cy="1996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977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the PERSUADE corpus, a dataset containing 25,000 student-written argumentative essays, to train the model.</a:t>
            </a:r>
          </a:p>
          <a:p>
            <a:pPr marL="561336" lvl="1" indent="-280668" algn="l">
              <a:lnSpc>
                <a:spcPts val="3977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 tested on separate data with 11 rows in test data.</a:t>
            </a:r>
          </a:p>
          <a:p>
            <a:pPr algn="l">
              <a:lnSpc>
                <a:spcPts val="3977"/>
              </a:lnSpc>
            </a:pPr>
            <a:endParaRPr lang="en-US" sz="25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222252" y="5269330"/>
            <a:ext cx="3105507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 Accuracy: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32369" y="6069430"/>
            <a:ext cx="14526931" cy="3001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4835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Accuracy: 82%</a:t>
            </a:r>
          </a:p>
          <a:p>
            <a:pPr marL="561336" lvl="1" indent="-280668" algn="l">
              <a:lnSpc>
                <a:spcPts val="4835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F1 Score: 0.83</a:t>
            </a:r>
          </a:p>
          <a:p>
            <a:pPr marL="561336" lvl="1" indent="-280668" algn="l">
              <a:lnSpc>
                <a:spcPts val="4835"/>
              </a:lnSpc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Precision/Recall: Model effectively classifies discourse into categories (e.g., "Effective", "Adequate").</a:t>
            </a:r>
          </a:p>
          <a:p>
            <a:pPr algn="l">
              <a:lnSpc>
                <a:spcPts val="4835"/>
              </a:lnSpc>
            </a:pPr>
            <a:endParaRPr lang="en-US" sz="25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11" name="Table 11"/>
          <p:cNvGraphicFramePr>
            <a:graphicFrameLocks noGrp="1"/>
          </p:cNvGraphicFramePr>
          <p:nvPr/>
        </p:nvGraphicFramePr>
        <p:xfrm>
          <a:off x="9144000" y="2091006"/>
          <a:ext cx="8562742" cy="6515100"/>
        </p:xfrm>
        <a:graphic>
          <a:graphicData uri="http://schemas.openxmlformats.org/drawingml/2006/table">
            <a:tbl>
              <a:tblPr/>
              <a:tblGrid>
                <a:gridCol w="128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3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57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4682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Discourse Type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Text Snippet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Predicted Score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Effectiveness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Feedback Explanation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810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Lead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Life is full of tough choices, and sometimes it’s hard to decide what to do.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0.65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Adequate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Provides a general context but lacks a strong hook or thesis. Could improve by clearly stating the essay topic.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3058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Position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Getting advice from multiple people can help us make better decisions.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0.92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Effective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Clear stance taken, aligns well with the overall essay objective.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058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Claim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It reduces stress and provides new perspectives.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Effective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Strong claim — concise and introduces two valid benefits.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434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Evidence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 I was choosing a college, I asked my teachers...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0.91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Effective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Relevant personal example that directly supports the previous claim.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3058"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Concluding Statement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So, asking for advice can help us make confident and well-informed decisions.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Effective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59"/>
                        </a:lnSpc>
                        <a:defRPr/>
                      </a:pPr>
                      <a:r>
                        <a:rPr lang="en-US" sz="13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Summarizes the main point well and ends on a confident note.</a:t>
                      </a:r>
                      <a:endParaRPr lang="en-US" sz="1100"/>
                    </a:p>
                  </a:txBody>
                  <a:tcPr marL="95250" marR="95250" marT="95250" marB="9525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2"/>
          <p:cNvSpPr txBox="1"/>
          <p:nvPr/>
        </p:nvSpPr>
        <p:spPr>
          <a:xfrm>
            <a:off x="3430612" y="517263"/>
            <a:ext cx="8973857" cy="92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4"/>
              </a:lnSpc>
            </a:pPr>
            <a:r>
              <a:rPr lang="en-US" sz="548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 / Solution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43381"/>
            <a:ext cx="1484352" cy="495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Output: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75866" y="2890055"/>
            <a:ext cx="7366892" cy="3191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system evaluates and predicts the effectiveness of essays based on various criteria such as content, clarity, logical consistency, and vocabulary.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561336" lvl="1" indent="-280668" algn="l">
              <a:lnSpc>
                <a:spcPts val="3639"/>
              </a:lnSpc>
              <a:spcBef>
                <a:spcPct val="0"/>
              </a:spcBef>
              <a:buFont typeface="Arial"/>
              <a:buChar char="•"/>
            </a:pPr>
            <a:r>
              <a:rPr lang="en-US" sz="25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Example: "Effective", "Adequate", etc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  <a:endParaRPr lang="en-US" sz="25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38143" y="6443515"/>
            <a:ext cx="6979397" cy="1543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Result:</a:t>
            </a:r>
            <a:r>
              <a:rPr lang="en-US" sz="29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The system processes essays and provides actionable feedback to improve the quality of student writing.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0663" y="668667"/>
            <a:ext cx="8181860" cy="973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33"/>
              </a:lnSpc>
            </a:pPr>
            <a:r>
              <a:rPr lang="en-US" sz="566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Improvements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308262" y="-989670"/>
            <a:ext cx="1080715" cy="2956684"/>
            <a:chOff x="0" y="0"/>
            <a:chExt cx="284633" cy="77871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464407" y="2233420"/>
            <a:ext cx="14451993" cy="56425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3" lvl="1" indent="-334641" algn="l">
              <a:lnSpc>
                <a:spcPts val="6416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Integration of more complex machine learning models (e.g., fine-tuning GPT or T5 for feedback generation).</a:t>
            </a:r>
          </a:p>
          <a:p>
            <a:pPr marL="669283" lvl="1" indent="-334641" algn="l">
              <a:lnSpc>
                <a:spcPts val="6416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granular feedback based on various essay sections (e.g., introduction, body, conclusion).</a:t>
            </a:r>
          </a:p>
          <a:p>
            <a:pPr marL="669283" lvl="1" indent="-334641" algn="l">
              <a:lnSpc>
                <a:spcPts val="6416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Expand dataset and include more diverse types of essays (e.g., expository, narrative).</a:t>
            </a:r>
          </a:p>
          <a:p>
            <a:pPr algn="l">
              <a:lnSpc>
                <a:spcPts val="6416"/>
              </a:lnSpc>
            </a:pPr>
            <a:endParaRPr lang="en-US" sz="30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117994" y="1038371"/>
            <a:ext cx="3995299" cy="928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4"/>
              </a:lnSpc>
            </a:pPr>
            <a:r>
              <a:rPr lang="en-US" sz="549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55379" y="2307334"/>
            <a:ext cx="15220273" cy="5443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38566" lvl="2" indent="-446189" algn="l">
              <a:lnSpc>
                <a:spcPts val="6230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automated essay feedback system is a step toward scalable, personalized education tools.</a:t>
            </a:r>
          </a:p>
          <a:p>
            <a:pPr marL="1338566" lvl="2" indent="-446189" algn="l">
              <a:lnSpc>
                <a:spcPts val="6230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It provides detailed and actionable feedback to help students improve their writing skills.</a:t>
            </a:r>
          </a:p>
          <a:p>
            <a:pPr marL="1338566" lvl="2" indent="-446189" algn="l">
              <a:lnSpc>
                <a:spcPts val="6230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iterations could further personalize and enhance feedback for individual student learning needs.</a:t>
            </a:r>
          </a:p>
          <a:p>
            <a:pPr algn="l">
              <a:lnSpc>
                <a:spcPts val="6230"/>
              </a:lnSpc>
            </a:pPr>
            <a:endParaRPr lang="en-US" sz="30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Custom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Canva Sans</vt:lpstr>
      <vt:lpstr>Arial</vt:lpstr>
      <vt:lpstr>Open Sans</vt:lpstr>
      <vt:lpstr>Canva Sans Bold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Jothi Anbalagan</cp:lastModifiedBy>
  <cp:revision>3</cp:revision>
  <dcterms:created xsi:type="dcterms:W3CDTF">2006-08-16T00:00:00Z</dcterms:created>
  <dcterms:modified xsi:type="dcterms:W3CDTF">2025-05-12T17:32:57Z</dcterms:modified>
  <dc:identifier>DAGnP3IpWFQ</dc:identifier>
</cp:coreProperties>
</file>