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1-aggie/Project-2" TargetMode="External"/><Relationship Id="rId2" Type="http://schemas.openxmlformats.org/officeDocument/2006/relationships/hyperlink" Target="https://www.kaggle.com/ritesaluja/the-be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Beers of the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Group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30CC1-615D-42F8-9D4C-8B066E0C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dashboard focused on querying data from a brewery dataset (csv) so that users can query a name  of beer using a drop down menu from beers/breweries within the US.  Once the user has picked a beer, the dashboard visuals will change accordingly. 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>
              <a:spcBef>
                <a:spcPts val="0"/>
              </a:spcBef>
              <a:spcAft>
                <a:spcPts val="1600"/>
              </a:spcAft>
            </a:pPr>
            <a:r>
              <a:rPr lang="en-US" dirty="0"/>
              <a:t>Gabriel </a:t>
            </a:r>
            <a:r>
              <a:rPr lang="en-US" dirty="0" err="1"/>
              <a:t>Alade</a:t>
            </a:r>
            <a:r>
              <a:rPr lang="en-US" dirty="0"/>
              <a:t>, Chad </a:t>
            </a:r>
            <a:r>
              <a:rPr lang="en-US" dirty="0" err="1"/>
              <a:t>Dubiel</a:t>
            </a:r>
            <a:r>
              <a:rPr lang="en-US" dirty="0"/>
              <a:t>, Jeremy Jones, Nick </a:t>
            </a:r>
            <a:r>
              <a:rPr lang="en-US" dirty="0" err="1"/>
              <a:t>Orewiler</a:t>
            </a:r>
            <a:r>
              <a:rPr lang="en-US" dirty="0"/>
              <a:t>, and Debra Wu</a:t>
            </a:r>
          </a:p>
          <a:p>
            <a:pPr algn="ctr" rtl="0">
              <a:spcBef>
                <a:spcPts val="0"/>
              </a:spcBef>
              <a:spcAft>
                <a:spcPts val="1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5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59" y="675392"/>
            <a:ext cx="11029616" cy="772656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1E9A83-8EA9-49D1-872C-2E95843F35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4" y="4993889"/>
            <a:ext cx="957489" cy="95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2E8B4F4-6091-4A5D-85FD-5021F58BD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31" y="2836736"/>
            <a:ext cx="985520" cy="9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B457422-FC9E-4FF5-B191-EF0C74B99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" t="2933" r="74637"/>
          <a:stretch/>
        </p:blipFill>
        <p:spPr bwMode="auto">
          <a:xfrm>
            <a:off x="2630751" y="3297802"/>
            <a:ext cx="591501" cy="66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96852F3-E2E1-4C22-929B-19379B68D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16" y="4292917"/>
            <a:ext cx="1397454" cy="179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AFD5355-6B0D-47C3-B3C4-4BB108AC1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772" y="1497795"/>
            <a:ext cx="1931205" cy="193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ee the source image">
            <a:extLst>
              <a:ext uri="{FF2B5EF4-FFF2-40B4-BE49-F238E27FC236}">
                <a16:creationId xmlns:a16="http://schemas.microsoft.com/office/drawing/2014/main" id="{91C8287E-DDA1-49CC-8D5C-5985AA1C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495" y="5215192"/>
            <a:ext cx="1397454" cy="6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ee the source image">
            <a:extLst>
              <a:ext uri="{FF2B5EF4-FFF2-40B4-BE49-F238E27FC236}">
                <a16:creationId xmlns:a16="http://schemas.microsoft.com/office/drawing/2014/main" id="{18C62DF7-2810-4415-8D9C-38784EEC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115" y="1752716"/>
            <a:ext cx="1931205" cy="20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6B9EA96-65E6-4EB9-8138-863A4E963035}"/>
              </a:ext>
            </a:extLst>
          </p:cNvPr>
          <p:cNvSpPr/>
          <p:nvPr/>
        </p:nvSpPr>
        <p:spPr>
          <a:xfrm>
            <a:off x="1588500" y="2485753"/>
            <a:ext cx="1724864" cy="1687485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D53DB2E-6182-4E20-9DF9-06F059D7A59F}"/>
              </a:ext>
            </a:extLst>
          </p:cNvPr>
          <p:cNvSpPr/>
          <p:nvPr/>
        </p:nvSpPr>
        <p:spPr>
          <a:xfrm>
            <a:off x="4059871" y="1358883"/>
            <a:ext cx="2227006" cy="2209028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D7AB063-C814-4040-892B-C087780DD2E3}"/>
              </a:ext>
            </a:extLst>
          </p:cNvPr>
          <p:cNvSpPr/>
          <p:nvPr/>
        </p:nvSpPr>
        <p:spPr>
          <a:xfrm>
            <a:off x="5460540" y="4173238"/>
            <a:ext cx="2227006" cy="2209028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1EE9D7AA-7B8E-4D6F-AC04-1E558B53FAF7}"/>
              </a:ext>
            </a:extLst>
          </p:cNvPr>
          <p:cNvSpPr/>
          <p:nvPr/>
        </p:nvSpPr>
        <p:spPr>
          <a:xfrm>
            <a:off x="8952271" y="5215192"/>
            <a:ext cx="1740310" cy="62975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3293AF7-058F-458A-BA6C-65C236EC78A9}"/>
              </a:ext>
            </a:extLst>
          </p:cNvPr>
          <p:cNvSpPr/>
          <p:nvPr/>
        </p:nvSpPr>
        <p:spPr>
          <a:xfrm>
            <a:off x="8258997" y="1659543"/>
            <a:ext cx="2423440" cy="2209028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C8CD33E-CA7E-4067-8E05-5BE2764EF98C}"/>
              </a:ext>
            </a:extLst>
          </p:cNvPr>
          <p:cNvCxnSpPr>
            <a:cxnSpLocks/>
            <a:stCxn id="1026" idx="0"/>
            <a:endCxn id="3" idx="4"/>
          </p:cNvCxnSpPr>
          <p:nvPr/>
        </p:nvCxnSpPr>
        <p:spPr>
          <a:xfrm rot="5400000" flipH="1" flipV="1">
            <a:off x="1463170" y="4006128"/>
            <a:ext cx="820651" cy="11548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CA1C561-1949-4DE8-A5FA-42D6F1262C81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3016788" y="1116533"/>
            <a:ext cx="803365" cy="1935076"/>
          </a:xfrm>
          <a:prstGeom prst="curvedConnector3">
            <a:avLst>
              <a:gd name="adj1" fmla="val 100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E42E212-F3DF-43C4-8168-4491FF2609F0}"/>
              </a:ext>
            </a:extLst>
          </p:cNvPr>
          <p:cNvCxnSpPr>
            <a:cxnSpLocks/>
            <a:stCxn id="4" idx="4"/>
            <a:endCxn id="3" idx="5"/>
          </p:cNvCxnSpPr>
          <p:nvPr/>
        </p:nvCxnSpPr>
        <p:spPr>
          <a:xfrm rot="5400000">
            <a:off x="3937969" y="2690706"/>
            <a:ext cx="358201" cy="2112610"/>
          </a:xfrm>
          <a:prstGeom prst="curvedConnector3">
            <a:avLst>
              <a:gd name="adj1" fmla="val 142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B5DFEDC-93AC-491E-9B72-12B2861A62C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 rot="16200000" flipH="1">
            <a:off x="5802975" y="3402170"/>
            <a:ext cx="928832" cy="6133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F70F8BE-6E40-4E82-8E08-170593D4682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272770" y="4424516"/>
            <a:ext cx="1679501" cy="1105553"/>
          </a:xfrm>
          <a:prstGeom prst="curvedConnector3">
            <a:avLst>
              <a:gd name="adj1" fmla="val 72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F9AE19-04B0-44ED-9867-2DD29672CC9A}"/>
              </a:ext>
            </a:extLst>
          </p:cNvPr>
          <p:cNvCxnSpPr>
            <a:stCxn id="8" idx="2"/>
          </p:cNvCxnSpPr>
          <p:nvPr/>
        </p:nvCxnSpPr>
        <p:spPr>
          <a:xfrm>
            <a:off x="9470717" y="3868571"/>
            <a:ext cx="0" cy="134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A1C488-265A-4629-8D9E-475936F52D8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9822426" y="3868571"/>
            <a:ext cx="12296" cy="134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593C71F-F0F5-4C78-8D27-65EB8926E90E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630751" y="5261979"/>
            <a:ext cx="7191675" cy="582967"/>
          </a:xfrm>
          <a:prstGeom prst="bentConnector4">
            <a:avLst>
              <a:gd name="adj1" fmla="val 269"/>
              <a:gd name="adj2" fmla="val 242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9EAF68-7321-4E5E-8FCB-8B98F30961FE}"/>
              </a:ext>
            </a:extLst>
          </p:cNvPr>
          <p:cNvSpPr txBox="1"/>
          <p:nvPr/>
        </p:nvSpPr>
        <p:spPr>
          <a:xfrm>
            <a:off x="973394" y="6084525"/>
            <a:ext cx="957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csv Files (4) located in data folder.</a:t>
            </a:r>
          </a:p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6E78B0-89DE-4B32-9456-66A76B3D3D50}"/>
              </a:ext>
            </a:extLst>
          </p:cNvPr>
          <p:cNvSpPr txBox="1"/>
          <p:nvPr/>
        </p:nvSpPr>
        <p:spPr>
          <a:xfrm>
            <a:off x="2464741" y="4280196"/>
            <a:ext cx="115487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manipulation, cleaning, and mining.  Database connection.</a:t>
            </a:r>
          </a:p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EC5437-6AF9-4F7C-83D9-C635A7E0CDCA}"/>
              </a:ext>
            </a:extLst>
          </p:cNvPr>
          <p:cNvSpPr txBox="1"/>
          <p:nvPr/>
        </p:nvSpPr>
        <p:spPr>
          <a:xfrm>
            <a:off x="5994948" y="1141530"/>
            <a:ext cx="957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SQL database in Postgres server.</a:t>
            </a:r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4611B5-4FA8-493F-81C1-9020CC76A1DE}"/>
              </a:ext>
            </a:extLst>
          </p:cNvPr>
          <p:cNvSpPr txBox="1"/>
          <p:nvPr/>
        </p:nvSpPr>
        <p:spPr>
          <a:xfrm>
            <a:off x="6702849" y="3674617"/>
            <a:ext cx="1117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application framework JSON API</a:t>
            </a:r>
          </a:p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74D3F6-5E80-45EA-A7ED-371D5EB2B3F0}"/>
              </a:ext>
            </a:extLst>
          </p:cNvPr>
          <p:cNvSpPr txBox="1"/>
          <p:nvPr/>
        </p:nvSpPr>
        <p:spPr>
          <a:xfrm>
            <a:off x="9818870" y="5867470"/>
            <a:ext cx="1117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Json API reader, </a:t>
            </a:r>
            <a:r>
              <a:rPr lang="en-US" sz="1000" dirty="0" err="1"/>
              <a:t>Jquery</a:t>
            </a:r>
            <a:r>
              <a:rPr lang="en-US" sz="1000" dirty="0"/>
              <a:t>, D3, Leaflet. </a:t>
            </a:r>
          </a:p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9649E6-89D5-43B0-BCAC-471D668A61A9}"/>
              </a:ext>
            </a:extLst>
          </p:cNvPr>
          <p:cNvSpPr txBox="1"/>
          <p:nvPr/>
        </p:nvSpPr>
        <p:spPr>
          <a:xfrm>
            <a:off x="10681052" y="1483067"/>
            <a:ext cx="1117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visualization</a:t>
            </a:r>
          </a:p>
          <a:p>
            <a:r>
              <a:rPr lang="en-US" sz="1000" dirty="0"/>
              <a:t>- Flask</a:t>
            </a:r>
          </a:p>
          <a:p>
            <a:r>
              <a:rPr lang="en-US" sz="1000" dirty="0"/>
              <a:t>- Static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3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/>
              </a:rPr>
              <a:t>The data for this project can be found at the link below. </a:t>
            </a:r>
            <a:endParaRPr lang="en-US" b="0" dirty="0">
              <a:solidFill>
                <a:schemeClr val="tx1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 u="sng" strike="noStrike" dirty="0">
                <a:solidFill>
                  <a:srgbClr val="7890CD"/>
                </a:solidFill>
                <a:effectLst/>
                <a:latin typeface="Arial" panose="020B0604020202020204" pitchFamily="34" charset="0"/>
                <a:hlinkClick r:id="rId2"/>
              </a:rPr>
              <a:t>The Beer | Kaggle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/>
              </a:rPr>
              <a:t>Git Hub link to Repository </a:t>
            </a:r>
            <a:endParaRPr lang="en-US" b="0" dirty="0">
              <a:solidFill>
                <a:schemeClr val="tx1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 u="sng" strike="noStrike" dirty="0">
                <a:solidFill>
                  <a:srgbClr val="7890CD"/>
                </a:solidFill>
                <a:effectLst/>
                <a:latin typeface="Arial" panose="020B0604020202020204" pitchFamily="34" charset="0"/>
                <a:hlinkClick r:id="rId3"/>
              </a:rPr>
              <a:t>j1-aggie/Project-2 (github.com)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3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recreate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Clone the project repository to your computer.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Open a session in Postgres SQL and create a database titled “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Montserrat"/>
              </a:rPr>
              <a:t>beersDB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”.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Run the notebook “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Montserrat"/>
              </a:rPr>
              <a:t>analysis.ipynb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”, this will load csv into the different tables in the “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Montserrat"/>
              </a:rPr>
              <a:t>beersDB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”.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Start up the Flask application app.py and run inside the project folder in the command prompt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Open the site on localhost:5000 and enjoy.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Use the drop down menu to pick different beers and watch the dashboard change.  </a:t>
            </a:r>
          </a:p>
          <a:p>
            <a:pPr marL="0" indent="0">
              <a:buNone/>
            </a:pPr>
            <a:br>
              <a:rPr lang="en-US" sz="2000" b="0" dirty="0">
                <a:solidFill>
                  <a:schemeClr val="tx1"/>
                </a:solidFill>
                <a:effectLst/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3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Montserrat"/>
              </a:rPr>
              <a:t>Move to dashboard. </a:t>
            </a:r>
          </a:p>
          <a:p>
            <a:pPr marL="0" indent="0">
              <a:buNone/>
            </a:pPr>
            <a:br>
              <a:rPr lang="en-US" sz="2000" b="0" dirty="0">
                <a:solidFill>
                  <a:schemeClr val="tx1"/>
                </a:solidFill>
                <a:effectLst/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8674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{2B70AB15-FAB6-4EB3-BEC8-7520043D1061}tf33552983_win32</Template>
  <TotalTime>60</TotalTime>
  <Words>256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Franklin Gothic Book</vt:lpstr>
      <vt:lpstr>Franklin Gothic Demi</vt:lpstr>
      <vt:lpstr>Lato</vt:lpstr>
      <vt:lpstr>Montserrat</vt:lpstr>
      <vt:lpstr>Wingdings 2</vt:lpstr>
      <vt:lpstr>DividendVTI</vt:lpstr>
      <vt:lpstr>Beers of the USA</vt:lpstr>
      <vt:lpstr>Overview</vt:lpstr>
      <vt:lpstr>Group Members</vt:lpstr>
      <vt:lpstr>Workflow</vt:lpstr>
      <vt:lpstr>Data Set</vt:lpstr>
      <vt:lpstr>Steps to recreate</vt:lpstr>
      <vt:lpstr>Dashboard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of the USA</dc:title>
  <dc:creator>Jeremy jones</dc:creator>
  <cp:lastModifiedBy>Jeremy jones</cp:lastModifiedBy>
  <cp:revision>6</cp:revision>
  <dcterms:created xsi:type="dcterms:W3CDTF">2020-12-08T21:37:32Z</dcterms:created>
  <dcterms:modified xsi:type="dcterms:W3CDTF">2020-12-08T22:37:48Z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