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DC3B-3B3E-4B99-9CA4-FB5C2BA35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165A-6A5F-46BD-847F-01D76AB98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EF88-C6F8-426D-8165-37C992A4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53FE-D128-47E1-AA69-330AB47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A8FE-12B8-486C-9559-FDD64BAD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D359-647A-4C2A-AA37-647BA50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70C1-BE65-48C9-B1F5-D4B6C3FA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D9F2-D7FB-4E0B-85ED-039064FC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DF6B-6653-4E83-97E3-FEACE28C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B811-A1DB-4970-B9BD-04D53EC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00FA0-7E09-47EB-B031-32C7CF83E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BA27-0C96-471A-91C9-205849D0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89B4-8725-4CC4-A6F4-2888C9C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6640-65B4-4AEC-89F5-5F8E7222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8B99-7F36-41F9-A92C-16799C2E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3772-06B6-4E18-AFCD-B2B9D6FB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FE78-2346-4458-A8EA-18DFB8AA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A1E2-C648-4FB3-815F-6055B0C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4216-0023-4E23-8737-2D0E23E9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680A-0A11-478C-9C50-E2A66D31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6E2-4C99-44E6-81E5-A8CA459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23BC-95BE-4E52-8AFA-0421B3AB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FF09-528E-4702-BE5A-5FCF9BBD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8314-F74D-4122-AAE5-C83AE0C2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3C08-81DC-4248-B0D5-065CF36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2762-8547-4DDD-AC42-C3D70A0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2D9-7CD3-4BC3-9E71-8C7B3879F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B2A5-1A97-440C-8214-0CE54E88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E1B5C-9C8F-49D7-B5FA-FA3520FF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1088-D795-4A99-9BCF-651C5CF7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1ABB-A829-490F-ACD6-8E1B3019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4D3-328A-49F0-B371-CF73DCA4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7153-5FB7-4383-B3FF-1AE7CD7E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310C4-8C9A-4E3E-9FD4-50DCFD5B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AE49-0E8E-41BB-8781-7744FF14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93C33-8DC4-47AE-9801-677DA46E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91A04-CF87-4646-9427-A6895413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4E1E9-4256-4EAE-B9A9-F8D3FB0D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CDD44-0994-49F4-A4F4-1E5E7961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73B0-36A8-4F01-9E2A-4B694AEA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20017-BC75-4A6B-9E79-4B8BFCF5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8F7A-14DF-4509-97E5-86C272E7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EF62-0569-4F76-B4F1-5CE1BD14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1A4C4-25C9-4052-B6B4-B1AA38FF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9196B-07C8-497F-8855-ACA5E04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7CA7-ECF4-4D45-BCD1-DCB03543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7C40-BE53-4D5B-B9ED-85B1EBD1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7F34-562A-4B8D-BAAA-89749F30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0C19-8DE8-49BD-B242-1F1FDED2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4FCB-6745-4438-8F38-305C3AD6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DD5A-8CE2-4622-9113-1357C338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E973-CA89-43A2-8477-1374D735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1D8F-1432-4E85-9B5C-87833DAC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1D15-238E-4B33-AA77-1F327ABF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66B20-31CC-4EAC-B123-93B4BD65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60EA-7CC8-4AB9-A718-F109974B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8788-C104-4015-9611-101A2B33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7644-F9A9-4A6F-A1BC-D96F7E8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82189-AD4B-4924-9241-29201DEC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5E4EE-8E67-4620-B30F-907BAE9B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23DD-1F8F-42A4-968B-F29E6663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584D-0AD8-42E4-A7DC-327FAF346C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69C2-5CD5-48DC-A20E-09E7CEF0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A00B-187D-41EF-8931-87C5196B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067-3BDD-4385-A06F-83381614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5576A8-1E00-4F63-8168-2F20BE01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19" y="2088859"/>
            <a:ext cx="3261643" cy="1938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8BCCF-5162-4295-9274-D3DA00680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21" y="4206659"/>
            <a:ext cx="3261643" cy="193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EEA94-B544-4382-98A8-0E175286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19" y="4206659"/>
            <a:ext cx="3261643" cy="1938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1D351-A471-4B42-A632-63B4D416DBA9}"/>
              </a:ext>
            </a:extLst>
          </p:cNvPr>
          <p:cNvSpPr/>
          <p:nvPr/>
        </p:nvSpPr>
        <p:spPr>
          <a:xfrm>
            <a:off x="2462169" y="362310"/>
            <a:ext cx="5868955" cy="11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JumboTron</a:t>
            </a:r>
            <a:r>
              <a:rPr lang="en-US" dirty="0"/>
              <a:t> with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0AC15-623E-4806-AD44-8E315C399DD0}"/>
              </a:ext>
            </a:extLst>
          </p:cNvPr>
          <p:cNvSpPr/>
          <p:nvPr/>
        </p:nvSpPr>
        <p:spPr>
          <a:xfrm>
            <a:off x="1812021" y="1627464"/>
            <a:ext cx="2139193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down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7FA2AD-EC40-44A6-8339-BA3E47194A21}"/>
              </a:ext>
            </a:extLst>
          </p:cNvPr>
          <p:cNvSpPr/>
          <p:nvPr/>
        </p:nvSpPr>
        <p:spPr>
          <a:xfrm>
            <a:off x="1812022" y="2088859"/>
            <a:ext cx="3246539" cy="192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 map of beer with brewery location.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27C92-9391-4801-BEA4-FEFF34E13D7C}"/>
              </a:ext>
            </a:extLst>
          </p:cNvPr>
          <p:cNvSpPr txBox="1"/>
          <p:nvPr/>
        </p:nvSpPr>
        <p:spPr>
          <a:xfrm>
            <a:off x="5771626" y="2867295"/>
            <a:ext cx="290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 chlorophyll map with total for each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2F381-6C4D-4B9A-8585-BC77ABE4C108}"/>
              </a:ext>
            </a:extLst>
          </p:cNvPr>
          <p:cNvSpPr txBox="1"/>
          <p:nvPr/>
        </p:nvSpPr>
        <p:spPr>
          <a:xfrm>
            <a:off x="2266426" y="4852841"/>
            <a:ext cx="290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B5616-7937-42C5-9337-E58E870F0022}"/>
              </a:ext>
            </a:extLst>
          </p:cNvPr>
          <p:cNvSpPr txBox="1"/>
          <p:nvPr/>
        </p:nvSpPr>
        <p:spPr>
          <a:xfrm>
            <a:off x="5682144" y="4805991"/>
            <a:ext cx="290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Radar chart</a:t>
            </a:r>
          </a:p>
        </p:txBody>
      </p:sp>
    </p:spTree>
    <p:extLst>
      <p:ext uri="{BB962C8B-B14F-4D97-AF65-F5344CB8AC3E}">
        <p14:creationId xmlns:p14="http://schemas.microsoft.com/office/powerpoint/2010/main" val="173595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jones</dc:creator>
  <cp:lastModifiedBy>Jeremy jones</cp:lastModifiedBy>
  <cp:revision>1</cp:revision>
  <dcterms:created xsi:type="dcterms:W3CDTF">2020-12-07T18:42:08Z</dcterms:created>
  <dcterms:modified xsi:type="dcterms:W3CDTF">2020-12-07T18:50:32Z</dcterms:modified>
</cp:coreProperties>
</file>