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64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02" autoAdjust="0"/>
    <p:restoredTop sz="94619" autoAdjust="0"/>
  </p:normalViewPr>
  <p:slideViewPr>
    <p:cSldViewPr snapToGrid="0">
      <p:cViewPr varScale="1">
        <p:scale>
          <a:sx n="127" d="100"/>
          <a:sy n="127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brkurzawa/us-breweries" TargetMode="External"/><Relationship Id="rId4" Type="http://schemas.openxmlformats.org/officeDocument/2006/relationships/hyperlink" Target="http://www.kaggle.com/jtrofe/beer-recip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Beers of the USA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180366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Group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Gabriel 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Chad 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Jeremy J.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Nick O.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Debra 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497698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FROM THE USA”</a:t>
            </a:r>
          </a:p>
        </p:txBody>
      </p:sp>
    </p:spTree>
    <p:extLst>
      <p:ext uri="{BB962C8B-B14F-4D97-AF65-F5344CB8AC3E}">
        <p14:creationId xmlns:p14="http://schemas.microsoft.com/office/powerpoint/2010/main" val="34913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OVERVIEW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862459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549949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NEVER AN IMPORT”</a:t>
            </a:r>
          </a:p>
        </p:txBody>
      </p:sp>
    </p:spTree>
    <p:extLst>
      <p:ext uri="{BB962C8B-B14F-4D97-AF65-F5344CB8AC3E}">
        <p14:creationId xmlns:p14="http://schemas.microsoft.com/office/powerpoint/2010/main" val="2720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2C84337-2E72-1947-9991-496D2EA532AE}"/>
              </a:ext>
            </a:extLst>
          </p:cNvPr>
          <p:cNvSpPr/>
          <p:nvPr/>
        </p:nvSpPr>
        <p:spPr>
          <a:xfrm>
            <a:off x="325012" y="5234662"/>
            <a:ext cx="1281998" cy="1312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C12613-BCBB-2747-A667-4F3A4984A578}"/>
              </a:ext>
            </a:extLst>
          </p:cNvPr>
          <p:cNvCxnSpPr>
            <a:cxnSpLocks/>
          </p:cNvCxnSpPr>
          <p:nvPr/>
        </p:nvCxnSpPr>
        <p:spPr>
          <a:xfrm flipV="1">
            <a:off x="6729691" y="4238616"/>
            <a:ext cx="1328975" cy="12799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0B2EEDA-B687-044C-9A07-1016656531EC}"/>
              </a:ext>
            </a:extLst>
          </p:cNvPr>
          <p:cNvSpPr/>
          <p:nvPr/>
        </p:nvSpPr>
        <p:spPr>
          <a:xfrm>
            <a:off x="8004135" y="3756477"/>
            <a:ext cx="1814736" cy="84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782F7E-DECD-E946-AD55-14B6835184DD}"/>
              </a:ext>
            </a:extLst>
          </p:cNvPr>
          <p:cNvSpPr/>
          <p:nvPr/>
        </p:nvSpPr>
        <p:spPr>
          <a:xfrm>
            <a:off x="8168588" y="334084"/>
            <a:ext cx="2398577" cy="24489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EB603BE-8335-5B45-8438-091F355857F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180688" y="1116566"/>
            <a:ext cx="722878" cy="21995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DA6B0-D069-F94C-9995-D05730910E8E}"/>
              </a:ext>
            </a:extLst>
          </p:cNvPr>
          <p:cNvSpPr/>
          <p:nvPr/>
        </p:nvSpPr>
        <p:spPr>
          <a:xfrm>
            <a:off x="5071801" y="4325295"/>
            <a:ext cx="1867990" cy="199005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F1940-3202-CF4B-8830-13ACC301164F}"/>
              </a:ext>
            </a:extLst>
          </p:cNvPr>
          <p:cNvSpPr/>
          <p:nvPr/>
        </p:nvSpPr>
        <p:spPr>
          <a:xfrm>
            <a:off x="4641926" y="1198846"/>
            <a:ext cx="2097844" cy="220902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41B1A-4758-9449-A47D-4003FF7E2801}"/>
              </a:ext>
            </a:extLst>
          </p:cNvPr>
          <p:cNvSpPr/>
          <p:nvPr/>
        </p:nvSpPr>
        <p:spPr>
          <a:xfrm>
            <a:off x="1409936" y="2577804"/>
            <a:ext cx="2064784" cy="15253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012" y="349950"/>
            <a:ext cx="11029950" cy="773112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" y="5412170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702636" y="3092536"/>
            <a:ext cx="591501" cy="6639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09" y="4366175"/>
            <a:ext cx="1397454" cy="1791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41" y="1372716"/>
            <a:ext cx="1931205" cy="1931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74" y="3856570"/>
            <a:ext cx="1397454" cy="6297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14" y="446774"/>
            <a:ext cx="2094124" cy="21933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cxnSpLocks/>
          </p:cNvCxnSpPr>
          <p:nvPr/>
        </p:nvCxnSpPr>
        <p:spPr>
          <a:xfrm>
            <a:off x="9418466" y="2836736"/>
            <a:ext cx="0" cy="9197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</p:cNvCxnSpPr>
          <p:nvPr/>
        </p:nvCxnSpPr>
        <p:spPr>
          <a:xfrm flipV="1">
            <a:off x="8717282" y="2823674"/>
            <a:ext cx="12296" cy="9197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</p:cNvCxnSpPr>
          <p:nvPr/>
        </p:nvCxnSpPr>
        <p:spPr>
          <a:xfrm>
            <a:off x="1804761" y="4115122"/>
            <a:ext cx="7191675" cy="582967"/>
          </a:xfrm>
          <a:prstGeom prst="bentConnector4">
            <a:avLst>
              <a:gd name="adj1" fmla="val 269"/>
              <a:gd name="adj2" fmla="val 41323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227470" y="4767224"/>
            <a:ext cx="14770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CSV files located in the Data folder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1876605" y="4257333"/>
            <a:ext cx="1867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Data manipulation, cleaning, and mining.  Database connection.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6746359" y="1483067"/>
            <a:ext cx="13525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SQL database in </a:t>
            </a:r>
            <a:r>
              <a:rPr lang="en-US" sz="1300" dirty="0" err="1">
                <a:solidFill>
                  <a:schemeClr val="bg1"/>
                </a:solidFill>
              </a:rPr>
              <a:t>Postgre</a:t>
            </a:r>
            <a:r>
              <a:rPr lang="en-US" sz="1300" dirty="0">
                <a:solidFill>
                  <a:schemeClr val="bg1"/>
                </a:solidFill>
              </a:rPr>
              <a:t> server.</a:t>
            </a:r>
          </a:p>
          <a:p>
            <a:endParaRPr 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428628" y="3593737"/>
            <a:ext cx="17238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application framework JSON API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7516104" y="4744876"/>
            <a:ext cx="1608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Json API reader, </a:t>
            </a:r>
            <a:r>
              <a:rPr lang="en-US" sz="1300" dirty="0" err="1">
                <a:solidFill>
                  <a:schemeClr val="bg1"/>
                </a:solidFill>
              </a:rPr>
              <a:t>Jquery</a:t>
            </a:r>
            <a:r>
              <a:rPr lang="en-US" sz="1300" dirty="0">
                <a:solidFill>
                  <a:schemeClr val="bg1"/>
                </a:solidFill>
              </a:rPr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56257" y="1304651"/>
            <a:ext cx="14205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visualization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Flask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Static html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760BE9-A72A-4647-AB5A-AF2F7F30A3EF}"/>
              </a:ext>
            </a:extLst>
          </p:cNvPr>
          <p:cNvCxnSpPr>
            <a:cxnSpLocks/>
            <a:stCxn id="49" idx="0"/>
            <a:endCxn id="14" idx="1"/>
          </p:cNvCxnSpPr>
          <p:nvPr/>
        </p:nvCxnSpPr>
        <p:spPr>
          <a:xfrm rot="5400000" flipH="1" flipV="1">
            <a:off x="474602" y="3831890"/>
            <a:ext cx="1426745" cy="44392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056ABD-2D4C-4440-9654-26CFDD20F908}"/>
              </a:ext>
            </a:extLst>
          </p:cNvPr>
          <p:cNvCxnSpPr/>
          <p:nvPr/>
        </p:nvCxnSpPr>
        <p:spPr>
          <a:xfrm rot="10800000" flipV="1">
            <a:off x="3474721" y="3424505"/>
            <a:ext cx="1867989" cy="444065"/>
          </a:xfrm>
          <a:prstGeom prst="bentConnector3">
            <a:avLst>
              <a:gd name="adj1" fmla="val 35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352DF2-D019-734E-964F-0D86DAA667C5}"/>
              </a:ext>
            </a:extLst>
          </p:cNvPr>
          <p:cNvCxnSpPr/>
          <p:nvPr/>
        </p:nvCxnSpPr>
        <p:spPr>
          <a:xfrm>
            <a:off x="6130118" y="3424505"/>
            <a:ext cx="0" cy="8328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Datasets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The data for this project was found on Kaggle from: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3"/>
              </a:rPr>
              <a:t>Nick Hould's Craft Cans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4"/>
              </a:rPr>
              <a:t>J. Trofe's Beer Recipes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5"/>
              </a:rPr>
              <a:t>Brett Kurzawa's US Breweries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5DECF-7FF4-6C41-9DC5-7DE3DE432016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Analyze beer, but when I do, I need a good dataset”</a:t>
            </a:r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9037" cy="3634486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a session in </a:t>
            </a:r>
            <a:r>
              <a:rPr lang="en-US" sz="1800" b="0" i="0" u="none" strike="noStrike">
                <a:solidFill>
                  <a:schemeClr val="bg1"/>
                </a:solidFill>
                <a:effectLst/>
              </a:rPr>
              <a:t>Postgre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SQL and create a database titled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Run the notebook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analysis.ipynb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9E733B-A0B2-1B46-B732-81F27846870B}"/>
              </a:ext>
            </a:extLst>
          </p:cNvPr>
          <p:cNvSpPr txBox="1">
            <a:spLocks/>
          </p:cNvSpPr>
          <p:nvPr/>
        </p:nvSpPr>
        <p:spPr>
          <a:xfrm>
            <a:off x="581192" y="916214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Steps to recreate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931EB-85D8-0C49-903F-43E22018846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flask”</a:t>
            </a: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4" y="1603492"/>
            <a:ext cx="11029616" cy="2080233"/>
          </a:xfrm>
        </p:spPr>
        <p:txBody>
          <a:bodyPr>
            <a:no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Dashboard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F9DB-A009-D34A-A0D6-C4F81129387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dash of lime”</a:t>
            </a: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383</TotalTime>
  <Words>327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Copperplate Gothic Light</vt:lpstr>
      <vt:lpstr>Franklin Gothic Book</vt:lpstr>
      <vt:lpstr>Franklin Gothic Demi</vt:lpstr>
      <vt:lpstr>Lato</vt:lpstr>
      <vt:lpstr>Wingdings 2</vt:lpstr>
      <vt:lpstr>DividendVTI</vt:lpstr>
      <vt:lpstr>PowerPoint Presentation</vt:lpstr>
      <vt:lpstr>PowerPoint Presentation</vt:lpstr>
      <vt:lpstr>Workflow</vt:lpstr>
      <vt:lpstr>Datasets USED</vt:lpstr>
      <vt:lpstr>PowerPoint Presentation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Debra Wu</cp:lastModifiedBy>
  <cp:revision>21</cp:revision>
  <dcterms:created xsi:type="dcterms:W3CDTF">2020-12-08T21:37:32Z</dcterms:created>
  <dcterms:modified xsi:type="dcterms:W3CDTF">2020-12-11T05:11:24Z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