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64" r:id="rId5"/>
    <p:sldId id="265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8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brkurzawa/us-breweries" TargetMode="External"/><Relationship Id="rId4" Type="http://schemas.openxmlformats.org/officeDocument/2006/relationships/hyperlink" Target="http://www.kaggle.com/jtrofe/beer-recipe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34C42B-BD83-BC45-9301-5408AD14336A}"/>
              </a:ext>
            </a:extLst>
          </p:cNvPr>
          <p:cNvSpPr txBox="1">
            <a:spLocks/>
          </p:cNvSpPr>
          <p:nvPr/>
        </p:nvSpPr>
        <p:spPr>
          <a:xfrm>
            <a:off x="581192" y="75766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Beers of the USA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8BB7C3-0CAE-C048-B787-559A471D2BE3}"/>
              </a:ext>
            </a:extLst>
          </p:cNvPr>
          <p:cNvSpPr txBox="1">
            <a:spLocks/>
          </p:cNvSpPr>
          <p:nvPr/>
        </p:nvSpPr>
        <p:spPr>
          <a:xfrm>
            <a:off x="581194" y="2322447"/>
            <a:ext cx="1803660" cy="30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Group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Gabriel A.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Chad 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Jeremy J.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Nick O.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Debra 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5C2-BA26-1E44-A4A0-43B47B5211ED}"/>
              </a:ext>
            </a:extLst>
          </p:cNvPr>
          <p:cNvSpPr txBox="1"/>
          <p:nvPr/>
        </p:nvSpPr>
        <p:spPr>
          <a:xfrm>
            <a:off x="5497698" y="5362829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IT’S FROM THE USA”</a:t>
            </a:r>
          </a:p>
        </p:txBody>
      </p:sp>
    </p:spTree>
    <p:extLst>
      <p:ext uri="{BB962C8B-B14F-4D97-AF65-F5344CB8AC3E}">
        <p14:creationId xmlns:p14="http://schemas.microsoft.com/office/powerpoint/2010/main" val="34913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34C42B-BD83-BC45-9301-5408AD14336A}"/>
              </a:ext>
            </a:extLst>
          </p:cNvPr>
          <p:cNvSpPr txBox="1">
            <a:spLocks/>
          </p:cNvSpPr>
          <p:nvPr/>
        </p:nvSpPr>
        <p:spPr>
          <a:xfrm>
            <a:off x="581192" y="75766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OVERVIEW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8BB7C3-0CAE-C048-B787-559A471D2BE3}"/>
              </a:ext>
            </a:extLst>
          </p:cNvPr>
          <p:cNvSpPr txBox="1">
            <a:spLocks/>
          </p:cNvSpPr>
          <p:nvPr/>
        </p:nvSpPr>
        <p:spPr>
          <a:xfrm>
            <a:off x="581194" y="2322447"/>
            <a:ext cx="8624590" cy="30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Our dashboard focused on querying data from a brewery dataset (csv) so that users can query a name  of beer using a drop down menu from beers/breweries within the US.  Once the user has picked a beer, the dashboard visuals will change accordingly. 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5C2-BA26-1E44-A4A0-43B47B5211ED}"/>
              </a:ext>
            </a:extLst>
          </p:cNvPr>
          <p:cNvSpPr txBox="1"/>
          <p:nvPr/>
        </p:nvSpPr>
        <p:spPr>
          <a:xfrm>
            <a:off x="5549949" y="5362829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IT’S NEVER AN IMPORT”</a:t>
            </a:r>
          </a:p>
        </p:txBody>
      </p:sp>
    </p:spTree>
    <p:extLst>
      <p:ext uri="{BB962C8B-B14F-4D97-AF65-F5344CB8AC3E}">
        <p14:creationId xmlns:p14="http://schemas.microsoft.com/office/powerpoint/2010/main" val="27200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Datasets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The data for this project was found on Kaggle from: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3"/>
              </a:rPr>
              <a:t>Nick Hould's Craft Cans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4"/>
              </a:rPr>
              <a:t>J. Trofe's Beer Recipes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5"/>
              </a:rPr>
              <a:t>Brett Kurzawa's US Breweries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Lato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5DECF-7FF4-6C41-9DC5-7DE3DE432016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Analyze beer, but when I do, I need a good dataset”</a:t>
            </a:r>
          </a:p>
        </p:txBody>
      </p:sp>
    </p:spTree>
    <p:extLst>
      <p:ext uri="{BB962C8B-B14F-4D97-AF65-F5344CB8AC3E}">
        <p14:creationId xmlns:p14="http://schemas.microsoft.com/office/powerpoint/2010/main" val="164893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2C84337-2E72-1947-9991-496D2EA532AE}"/>
              </a:ext>
            </a:extLst>
          </p:cNvPr>
          <p:cNvSpPr/>
          <p:nvPr/>
        </p:nvSpPr>
        <p:spPr>
          <a:xfrm>
            <a:off x="325012" y="5234662"/>
            <a:ext cx="1281998" cy="13122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8C12613-BCBB-2747-A667-4F3A4984A578}"/>
              </a:ext>
            </a:extLst>
          </p:cNvPr>
          <p:cNvCxnSpPr>
            <a:cxnSpLocks/>
          </p:cNvCxnSpPr>
          <p:nvPr/>
        </p:nvCxnSpPr>
        <p:spPr>
          <a:xfrm flipV="1">
            <a:off x="6729691" y="4238616"/>
            <a:ext cx="1328975" cy="127997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0B2EEDA-B687-044C-9A07-1016656531EC}"/>
              </a:ext>
            </a:extLst>
          </p:cNvPr>
          <p:cNvSpPr/>
          <p:nvPr/>
        </p:nvSpPr>
        <p:spPr>
          <a:xfrm>
            <a:off x="8004135" y="3756477"/>
            <a:ext cx="1814736" cy="84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782F7E-DECD-E946-AD55-14B6835184DD}"/>
              </a:ext>
            </a:extLst>
          </p:cNvPr>
          <p:cNvSpPr/>
          <p:nvPr/>
        </p:nvSpPr>
        <p:spPr>
          <a:xfrm>
            <a:off x="8168588" y="334084"/>
            <a:ext cx="2398577" cy="244890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EB603BE-8335-5B45-8438-091F355857FE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180688" y="1116566"/>
            <a:ext cx="722878" cy="2199598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85DA6B0-D069-F94C-9995-D05730910E8E}"/>
              </a:ext>
            </a:extLst>
          </p:cNvPr>
          <p:cNvSpPr/>
          <p:nvPr/>
        </p:nvSpPr>
        <p:spPr>
          <a:xfrm>
            <a:off x="5071801" y="4325295"/>
            <a:ext cx="1867990" cy="199005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EF1940-3202-CF4B-8830-13ACC301164F}"/>
              </a:ext>
            </a:extLst>
          </p:cNvPr>
          <p:cNvSpPr/>
          <p:nvPr/>
        </p:nvSpPr>
        <p:spPr>
          <a:xfrm>
            <a:off x="4641926" y="1198846"/>
            <a:ext cx="2097844" cy="220902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41B1A-4758-9449-A47D-4003FF7E2801}"/>
              </a:ext>
            </a:extLst>
          </p:cNvPr>
          <p:cNvSpPr/>
          <p:nvPr/>
        </p:nvSpPr>
        <p:spPr>
          <a:xfrm>
            <a:off x="1409936" y="2577804"/>
            <a:ext cx="2064784" cy="152535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5012" y="349950"/>
            <a:ext cx="11029950" cy="773112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E9A83-8EA9-49D1-872C-2E95843F356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" y="5412170"/>
            <a:ext cx="957263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E8B4F4-6091-4A5D-85FD-5021F58B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31" y="2836736"/>
            <a:ext cx="985520" cy="9855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457422-FC9E-4FF5-B191-EF0C74B99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5" t="2933" r="74637"/>
          <a:stretch/>
        </p:blipFill>
        <p:spPr bwMode="auto">
          <a:xfrm>
            <a:off x="2702636" y="3092536"/>
            <a:ext cx="591501" cy="66394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96852F3-E2E1-4C22-929B-19379B68D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09" y="4366175"/>
            <a:ext cx="1397454" cy="17916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FD5355-6B0D-47C3-B3C4-4BB108AC1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41" y="1372716"/>
            <a:ext cx="1931205" cy="19312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91C8287E-DDA1-49CC-8D5C-5985AA1C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74" y="3856570"/>
            <a:ext cx="1397454" cy="6297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52" name="Picture 28" descr="See the source image">
            <a:extLst>
              <a:ext uri="{FF2B5EF4-FFF2-40B4-BE49-F238E27FC236}">
                <a16:creationId xmlns:a16="http://schemas.microsoft.com/office/drawing/2014/main" id="{18C62DF7-2810-4415-8D9C-38784EEC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814" y="446774"/>
            <a:ext cx="2094124" cy="219331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F9AE19-04B0-44ED-9867-2DD29672CC9A}"/>
              </a:ext>
            </a:extLst>
          </p:cNvPr>
          <p:cNvCxnSpPr>
            <a:cxnSpLocks/>
          </p:cNvCxnSpPr>
          <p:nvPr/>
        </p:nvCxnSpPr>
        <p:spPr>
          <a:xfrm>
            <a:off x="9418466" y="2836736"/>
            <a:ext cx="0" cy="9197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A1C488-265A-4629-8D9E-475936F52D8B}"/>
              </a:ext>
            </a:extLst>
          </p:cNvPr>
          <p:cNvCxnSpPr>
            <a:cxnSpLocks/>
          </p:cNvCxnSpPr>
          <p:nvPr/>
        </p:nvCxnSpPr>
        <p:spPr>
          <a:xfrm flipV="1">
            <a:off x="8717282" y="2823674"/>
            <a:ext cx="12296" cy="9197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93C71F-F0F5-4C78-8D27-65EB8926E90E}"/>
              </a:ext>
            </a:extLst>
          </p:cNvPr>
          <p:cNvCxnSpPr>
            <a:cxnSpLocks/>
          </p:cNvCxnSpPr>
          <p:nvPr/>
        </p:nvCxnSpPr>
        <p:spPr>
          <a:xfrm>
            <a:off x="1804761" y="4115122"/>
            <a:ext cx="7191675" cy="582967"/>
          </a:xfrm>
          <a:prstGeom prst="bentConnector4">
            <a:avLst>
              <a:gd name="adj1" fmla="val 269"/>
              <a:gd name="adj2" fmla="val 41323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9EAF68-7321-4E5E-8FCB-8B98F30961FE}"/>
              </a:ext>
            </a:extLst>
          </p:cNvPr>
          <p:cNvSpPr txBox="1"/>
          <p:nvPr/>
        </p:nvSpPr>
        <p:spPr>
          <a:xfrm>
            <a:off x="227470" y="4767224"/>
            <a:ext cx="14770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CSV files located in the Data folder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6E78B0-89DE-4B32-9456-66A76B3D3D50}"/>
              </a:ext>
            </a:extLst>
          </p:cNvPr>
          <p:cNvSpPr txBox="1"/>
          <p:nvPr/>
        </p:nvSpPr>
        <p:spPr>
          <a:xfrm>
            <a:off x="1876605" y="4257333"/>
            <a:ext cx="18679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Data manipulation, cleaning, and mining.  Database connection.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EC5437-6AF9-4F7C-83D9-C635A7E0CDCA}"/>
              </a:ext>
            </a:extLst>
          </p:cNvPr>
          <p:cNvSpPr txBox="1"/>
          <p:nvPr/>
        </p:nvSpPr>
        <p:spPr>
          <a:xfrm>
            <a:off x="6746359" y="1483067"/>
            <a:ext cx="13525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SQL database in Postgres server.</a:t>
            </a:r>
          </a:p>
          <a:p>
            <a:endParaRPr lang="en-US" sz="13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611B5-4FA8-493F-81C1-9020CC76A1DE}"/>
              </a:ext>
            </a:extLst>
          </p:cNvPr>
          <p:cNvSpPr txBox="1"/>
          <p:nvPr/>
        </p:nvSpPr>
        <p:spPr>
          <a:xfrm>
            <a:off x="6428628" y="3593737"/>
            <a:ext cx="17238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Web application framework JSON API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74D3F6-5E80-45EA-A7ED-371D5EB2B3F0}"/>
              </a:ext>
            </a:extLst>
          </p:cNvPr>
          <p:cNvSpPr txBox="1"/>
          <p:nvPr/>
        </p:nvSpPr>
        <p:spPr>
          <a:xfrm>
            <a:off x="7516104" y="4744876"/>
            <a:ext cx="1608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Json API reader, </a:t>
            </a:r>
            <a:r>
              <a:rPr lang="en-US" sz="1300" dirty="0" err="1">
                <a:solidFill>
                  <a:schemeClr val="bg1"/>
                </a:solidFill>
              </a:rPr>
              <a:t>Jquery</a:t>
            </a:r>
            <a:r>
              <a:rPr lang="en-US" sz="1300" dirty="0">
                <a:solidFill>
                  <a:schemeClr val="bg1"/>
                </a:solidFill>
              </a:rPr>
              <a:t>, D3, Leaflet. 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9649E6-89D5-43B0-BCAC-471D668A61A9}"/>
              </a:ext>
            </a:extLst>
          </p:cNvPr>
          <p:cNvSpPr txBox="1"/>
          <p:nvPr/>
        </p:nvSpPr>
        <p:spPr>
          <a:xfrm>
            <a:off x="10656257" y="1304651"/>
            <a:ext cx="14205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Web visualization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Flask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Static html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5760BE9-A72A-4647-AB5A-AF2F7F30A3EF}"/>
              </a:ext>
            </a:extLst>
          </p:cNvPr>
          <p:cNvCxnSpPr>
            <a:cxnSpLocks/>
            <a:stCxn id="49" idx="0"/>
            <a:endCxn id="14" idx="1"/>
          </p:cNvCxnSpPr>
          <p:nvPr/>
        </p:nvCxnSpPr>
        <p:spPr>
          <a:xfrm rot="5400000" flipH="1" flipV="1">
            <a:off x="474602" y="3831890"/>
            <a:ext cx="1426745" cy="44392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A056ABD-2D4C-4440-9654-26CFDD20F908}"/>
              </a:ext>
            </a:extLst>
          </p:cNvPr>
          <p:cNvCxnSpPr/>
          <p:nvPr/>
        </p:nvCxnSpPr>
        <p:spPr>
          <a:xfrm rot="10800000" flipV="1">
            <a:off x="3474721" y="3424505"/>
            <a:ext cx="1867989" cy="444065"/>
          </a:xfrm>
          <a:prstGeom prst="bentConnector3">
            <a:avLst>
              <a:gd name="adj1" fmla="val 35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352DF2-D019-734E-964F-0D86DAA667C5}"/>
              </a:ext>
            </a:extLst>
          </p:cNvPr>
          <p:cNvCxnSpPr/>
          <p:nvPr/>
        </p:nvCxnSpPr>
        <p:spPr>
          <a:xfrm>
            <a:off x="6130118" y="3424505"/>
            <a:ext cx="0" cy="8328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3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7779037" cy="3634486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Clone the project repository to your computer.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Open a session in Postgres SQL and create a database titled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beersDB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Run the notebook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analysis.ipynb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”, this will load csv into the different tables in the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beersDB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Start up the Flask application app.py and run inside the project folder in the command prompt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Open the site on localhost:5000 and enjoy.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Use the drop down menu to pick different beers and watch the dashboard change.  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9E733B-A0B2-1B46-B732-81F27846870B}"/>
              </a:ext>
            </a:extLst>
          </p:cNvPr>
          <p:cNvSpPr txBox="1">
            <a:spLocks/>
          </p:cNvSpPr>
          <p:nvPr/>
        </p:nvSpPr>
        <p:spPr>
          <a:xfrm>
            <a:off x="581192" y="916214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Steps to recreate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931EB-85D8-0C49-903F-43E22018846E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need a flask”</a:t>
            </a:r>
          </a:p>
        </p:txBody>
      </p:sp>
    </p:spTree>
    <p:extLst>
      <p:ext uri="{BB962C8B-B14F-4D97-AF65-F5344CB8AC3E}">
        <p14:creationId xmlns:p14="http://schemas.microsoft.com/office/powerpoint/2010/main" val="49173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4" y="1603492"/>
            <a:ext cx="11029616" cy="2080233"/>
          </a:xfrm>
        </p:spPr>
        <p:txBody>
          <a:bodyPr>
            <a:no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Dashboard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DF9DB-A009-D34A-A0D6-C4F81129387E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need a dash of lime”</a:t>
            </a:r>
          </a:p>
        </p:txBody>
      </p:sp>
    </p:spTree>
    <p:extLst>
      <p:ext uri="{BB962C8B-B14F-4D97-AF65-F5344CB8AC3E}">
        <p14:creationId xmlns:p14="http://schemas.microsoft.com/office/powerpoint/2010/main" val="15438674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{2B70AB15-FAB6-4EB3-BEC8-7520043D1061}tf33552983_win32</Template>
  <TotalTime>187</TotalTime>
  <Words>327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Copperplate Gothic Light</vt:lpstr>
      <vt:lpstr>Franklin Gothic Book</vt:lpstr>
      <vt:lpstr>Franklin Gothic Demi</vt:lpstr>
      <vt:lpstr>Lato</vt:lpstr>
      <vt:lpstr>Wingdings 2</vt:lpstr>
      <vt:lpstr>DividendVTI</vt:lpstr>
      <vt:lpstr>PowerPoint Presentation</vt:lpstr>
      <vt:lpstr>PowerPoint Presentation</vt:lpstr>
      <vt:lpstr>Datasets USED</vt:lpstr>
      <vt:lpstr>Workflow</vt:lpstr>
      <vt:lpstr>PowerPoint Presentation</vt:lpstr>
      <vt:lpstr>Dashboard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of the USA</dc:title>
  <dc:creator>Jeremy jones</dc:creator>
  <cp:lastModifiedBy>Jeremy jones</cp:lastModifiedBy>
  <cp:revision>18</cp:revision>
  <dcterms:created xsi:type="dcterms:W3CDTF">2020-12-08T21:37:32Z</dcterms:created>
  <dcterms:modified xsi:type="dcterms:W3CDTF">2020-12-09T05:30:14Z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