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1-aggie/Project-2" TargetMode="External"/><Relationship Id="rId2" Type="http://schemas.openxmlformats.org/officeDocument/2006/relationships/hyperlink" Target="https://www.kaggle.com/ritesaluja/the-be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81025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Beers of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C290C-7977-154D-A9A1-040A83F8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033" y="0"/>
            <a:ext cx="12192000" cy="68580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288692" y="4847418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0CC1-615D-42F8-9D4C-8B066E0C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Gabriel </a:t>
            </a:r>
            <a:r>
              <a:rPr lang="en-US" dirty="0" err="1"/>
              <a:t>Alade</a:t>
            </a:r>
            <a:r>
              <a:rPr lang="en-US" dirty="0"/>
              <a:t>, Chad </a:t>
            </a:r>
            <a:r>
              <a:rPr lang="en-US" dirty="0" err="1"/>
              <a:t>Dubiel</a:t>
            </a:r>
            <a:r>
              <a:rPr lang="en-US" dirty="0"/>
              <a:t>, Jeremy Jones, Nick </a:t>
            </a:r>
            <a:r>
              <a:rPr lang="en-US" dirty="0" err="1"/>
              <a:t>Orewiler</a:t>
            </a:r>
            <a:r>
              <a:rPr lang="en-US" dirty="0"/>
              <a:t>, and Debra Wu</a:t>
            </a: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9" y="675392"/>
            <a:ext cx="11029616" cy="772656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4" y="4993889"/>
            <a:ext cx="957489" cy="9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630751" y="3297802"/>
            <a:ext cx="591501" cy="6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16" y="4292917"/>
            <a:ext cx="1397454" cy="17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72" y="1497795"/>
            <a:ext cx="1931205" cy="19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95" y="5215192"/>
            <a:ext cx="1397454" cy="6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5" y="1752716"/>
            <a:ext cx="1931205" cy="20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6B9EA96-65E6-4EB9-8138-863A4E963035}"/>
              </a:ext>
            </a:extLst>
          </p:cNvPr>
          <p:cNvSpPr/>
          <p:nvPr/>
        </p:nvSpPr>
        <p:spPr>
          <a:xfrm>
            <a:off x="1588500" y="2485753"/>
            <a:ext cx="1724864" cy="1687485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53DB2E-6182-4E20-9DF9-06F059D7A59F}"/>
              </a:ext>
            </a:extLst>
          </p:cNvPr>
          <p:cNvSpPr/>
          <p:nvPr/>
        </p:nvSpPr>
        <p:spPr>
          <a:xfrm>
            <a:off x="4059871" y="1358883"/>
            <a:ext cx="2227006" cy="22090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7AB063-C814-4040-892B-C087780DD2E3}"/>
              </a:ext>
            </a:extLst>
          </p:cNvPr>
          <p:cNvSpPr/>
          <p:nvPr/>
        </p:nvSpPr>
        <p:spPr>
          <a:xfrm>
            <a:off x="5460540" y="4173238"/>
            <a:ext cx="2227006" cy="220902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EE9D7AA-7B8E-4D6F-AC04-1E558B53FAF7}"/>
              </a:ext>
            </a:extLst>
          </p:cNvPr>
          <p:cNvSpPr/>
          <p:nvPr/>
        </p:nvSpPr>
        <p:spPr>
          <a:xfrm>
            <a:off x="8952271" y="5215192"/>
            <a:ext cx="1740310" cy="6297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293AF7-058F-458A-BA6C-65C236EC78A9}"/>
              </a:ext>
            </a:extLst>
          </p:cNvPr>
          <p:cNvSpPr/>
          <p:nvPr/>
        </p:nvSpPr>
        <p:spPr>
          <a:xfrm>
            <a:off x="8258997" y="1659543"/>
            <a:ext cx="2423440" cy="2209028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C8CD33E-CA7E-4067-8E05-5BE2764EF98C}"/>
              </a:ext>
            </a:extLst>
          </p:cNvPr>
          <p:cNvCxnSpPr>
            <a:cxnSpLocks/>
            <a:stCxn id="1026" idx="0"/>
            <a:endCxn id="3" idx="4"/>
          </p:cNvCxnSpPr>
          <p:nvPr/>
        </p:nvCxnSpPr>
        <p:spPr>
          <a:xfrm rot="5400000" flipH="1" flipV="1">
            <a:off x="1463170" y="4006128"/>
            <a:ext cx="820651" cy="1154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CA1C561-1949-4DE8-A5FA-42D6F1262C8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016788" y="1116533"/>
            <a:ext cx="803365" cy="1935076"/>
          </a:xfrm>
          <a:prstGeom prst="curved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E42E212-F3DF-43C4-8168-4491FF2609F0}"/>
              </a:ext>
            </a:extLst>
          </p:cNvPr>
          <p:cNvCxnSpPr>
            <a:cxnSpLocks/>
            <a:stCxn id="4" idx="4"/>
            <a:endCxn id="3" idx="5"/>
          </p:cNvCxnSpPr>
          <p:nvPr/>
        </p:nvCxnSpPr>
        <p:spPr>
          <a:xfrm rot="5400000">
            <a:off x="3937969" y="2690706"/>
            <a:ext cx="358201" cy="2112610"/>
          </a:xfrm>
          <a:prstGeom prst="curvedConnector3">
            <a:avLst>
              <a:gd name="adj1" fmla="val 14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B5DFEDC-93AC-491E-9B72-12B2861A62C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 rot="16200000" flipH="1">
            <a:off x="5802975" y="3402170"/>
            <a:ext cx="928832" cy="613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F70F8BE-6E40-4E82-8E08-170593D468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72770" y="4424516"/>
            <a:ext cx="1679501" cy="1105553"/>
          </a:xfrm>
          <a:prstGeom prst="curvedConnector3">
            <a:avLst>
              <a:gd name="adj1" fmla="val 72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stCxn id="8" idx="2"/>
          </p:cNvCxnSpPr>
          <p:nvPr/>
        </p:nvCxnSpPr>
        <p:spPr>
          <a:xfrm>
            <a:off x="9470717" y="3868571"/>
            <a:ext cx="0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22426" y="3868571"/>
            <a:ext cx="12296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30751" y="5261979"/>
            <a:ext cx="7191675" cy="582967"/>
          </a:xfrm>
          <a:prstGeom prst="bentConnector4">
            <a:avLst>
              <a:gd name="adj1" fmla="val 269"/>
              <a:gd name="adj2" fmla="val 242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973394" y="6084525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csv Files (4) located in data folder.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2464741" y="4280196"/>
            <a:ext cx="11548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manipulation, cleaning, and mining.  Database connection.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5994948" y="1141530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database in Postgres server.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702849" y="367461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 JSON API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9818870" y="5867470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81052" y="148306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r>
              <a:rPr lang="en-US" sz="1000" dirty="0"/>
              <a:t>- Flask</a:t>
            </a:r>
          </a:p>
          <a:p>
            <a:r>
              <a:rPr lang="en-US" sz="1000" dirty="0"/>
              <a:t>- Static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The data for this project can be found at the link below.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2"/>
              </a:rPr>
              <a:t>The Beer | Kaggle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Git Hub link to Repository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3"/>
              </a:rPr>
              <a:t>j1-aggie/Project-2 (github.com)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recreate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a session in Postgres SQL and create a database titled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Run the notebook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analysis.ipynb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Move to dashboard. 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68</TotalTime>
  <Words>294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Copperplate Gothic Light</vt:lpstr>
      <vt:lpstr>Franklin Gothic Book</vt:lpstr>
      <vt:lpstr>Franklin Gothic Demi</vt:lpstr>
      <vt:lpstr>Lato</vt:lpstr>
      <vt:lpstr>Montserrat</vt:lpstr>
      <vt:lpstr>Wingdings 2</vt:lpstr>
      <vt:lpstr>DividendVTI</vt:lpstr>
      <vt:lpstr>Beers of the USA</vt:lpstr>
      <vt:lpstr>PowerPoint Presentation</vt:lpstr>
      <vt:lpstr>Overview</vt:lpstr>
      <vt:lpstr>Group Members</vt:lpstr>
      <vt:lpstr>Workflow</vt:lpstr>
      <vt:lpstr>Data Set</vt:lpstr>
      <vt:lpstr>Steps to recreate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Debra Wu</cp:lastModifiedBy>
  <cp:revision>7</cp:revision>
  <dcterms:created xsi:type="dcterms:W3CDTF">2020-12-08T21:37:32Z</dcterms:created>
  <dcterms:modified xsi:type="dcterms:W3CDTF">2020-12-09T02:27:09Z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