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found on Kaggle from: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Analyze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</a:t>
            </a:r>
            <a:r>
              <a:rPr lang="en-US" sz="1300" dirty="0" err="1">
                <a:solidFill>
                  <a:schemeClr val="bg1"/>
                </a:solidFill>
              </a:rPr>
              <a:t>Postgre</a:t>
            </a:r>
            <a:r>
              <a:rPr lang="en-US" sz="1300" dirty="0">
                <a:solidFill>
                  <a:schemeClr val="bg1"/>
                </a:solidFill>
              </a:rPr>
              <a:t>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</a:t>
            </a:r>
            <a:r>
              <a:rPr lang="en-US" sz="1800" b="0" i="0" u="none" strike="noStrike">
                <a:solidFill>
                  <a:schemeClr val="bg1"/>
                </a:solidFill>
                <a:effectLst/>
              </a:rPr>
              <a:t>Postgre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flask”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dash of lime”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187</TotalTime>
  <Words>327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Datasets USED</vt:lpstr>
      <vt:lpstr>Workflow</vt:lpstr>
      <vt:lpstr>PowerPoint Presentation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Jeremy jones</cp:lastModifiedBy>
  <cp:revision>19</cp:revision>
  <dcterms:created xsi:type="dcterms:W3CDTF">2020-12-08T21:37:32Z</dcterms:created>
  <dcterms:modified xsi:type="dcterms:W3CDTF">2020-12-09T14:56:14Z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