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
  </p:handoutMasterIdLst>
  <p:sldIdLst>
    <p:sldId id="256" r:id="rId2"/>
    <p:sldId id="257" r:id="rId3"/>
    <p:sldId id="258" r:id="rId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12" autoAdjust="0"/>
    <p:restoredTop sz="94660"/>
  </p:normalViewPr>
  <p:slideViewPr>
    <p:cSldViewPr>
      <p:cViewPr>
        <p:scale>
          <a:sx n="81" d="100"/>
          <a:sy n="81" d="100"/>
        </p:scale>
        <p:origin x="1176" y="-10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F02AF8D-9058-4F45-99D0-77C6A99AE631}"/>
              </a:ext>
            </a:extLst>
          </p:cNvPr>
          <p:cNvSpPr>
            <a:spLocks noGrp="1" noChangeArrowheads="1"/>
          </p:cNvSpPr>
          <p:nvPr>
            <p:ph type="ctrTitle"/>
          </p:nvPr>
        </p:nvSpPr>
        <p:spPr>
          <a:xfrm>
            <a:off x="250825" y="5373688"/>
            <a:ext cx="6048375" cy="750887"/>
          </a:xfrm>
        </p:spPr>
        <p:txBody>
          <a:bodyPr/>
          <a:lstStyle>
            <a:lvl1pPr>
              <a:defRPr sz="2800" b="1"/>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E16743E1-6BF9-464E-B0DF-B7C4A2690A55}"/>
              </a:ext>
            </a:extLst>
          </p:cNvPr>
          <p:cNvSpPr>
            <a:spLocks noGrp="1" noChangeArrowheads="1"/>
          </p:cNvSpPr>
          <p:nvPr>
            <p:ph type="subTitle" idx="1"/>
          </p:nvPr>
        </p:nvSpPr>
        <p:spPr>
          <a:xfrm>
            <a:off x="250825" y="6094413"/>
            <a:ext cx="6048375" cy="503237"/>
          </a:xfrm>
          <a:effectLst>
            <a:outerShdw dist="17961" dir="2700000" algn="ctr" rotWithShape="0">
              <a:schemeClr val="bg2"/>
            </a:outerShdw>
          </a:effectLst>
        </p:spPr>
        <p:txBody>
          <a:bodyPr/>
          <a:lstStyle>
            <a:lvl1pPr marL="0" indent="0">
              <a:buFontTx/>
              <a:buNone/>
              <a:defRPr sz="2400" b="1">
                <a:solidFill>
                  <a:schemeClr val="bg1"/>
                </a:solidFill>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069A-2AD8-4032-B780-8ADD47AE3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A7FC1C-5735-459E-BF90-22E6E204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73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F52B6-A230-47E6-9805-54D380342692}"/>
              </a:ext>
            </a:extLst>
          </p:cNvPr>
          <p:cNvSpPr>
            <a:spLocks noGrp="1"/>
          </p:cNvSpPr>
          <p:nvPr>
            <p:ph type="title" orient="vert"/>
          </p:nvPr>
        </p:nvSpPr>
        <p:spPr>
          <a:xfrm>
            <a:off x="7019925" y="400050"/>
            <a:ext cx="1800225" cy="59102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BF88D5-AAA3-46ED-989A-014A80794CF0}"/>
              </a:ext>
            </a:extLst>
          </p:cNvPr>
          <p:cNvSpPr>
            <a:spLocks noGrp="1"/>
          </p:cNvSpPr>
          <p:nvPr>
            <p:ph type="body" orient="vert" idx="1"/>
          </p:nvPr>
        </p:nvSpPr>
        <p:spPr>
          <a:xfrm>
            <a:off x="1619250" y="400050"/>
            <a:ext cx="5248275" cy="5910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417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1481-0E0C-45E6-8EBE-57D286EE9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63FE0-C784-42B8-AA49-7C353BD23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953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66C-CEA5-42DD-99DA-47704DD27DE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821E6-E246-4BE9-BBFE-ED8784AB6E4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61527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EEB3-D020-42C4-A513-14E948438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B8F85-1EEA-41E2-AA43-73CEBB5A9C4C}"/>
              </a:ext>
            </a:extLst>
          </p:cNvPr>
          <p:cNvSpPr>
            <a:spLocks noGrp="1"/>
          </p:cNvSpPr>
          <p:nvPr>
            <p:ph sz="half" idx="1"/>
          </p:nvPr>
        </p:nvSpPr>
        <p:spPr>
          <a:xfrm>
            <a:off x="161925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BC5218-40E7-4194-B36D-5B945EDDFA27}"/>
              </a:ext>
            </a:extLst>
          </p:cNvPr>
          <p:cNvSpPr>
            <a:spLocks noGrp="1"/>
          </p:cNvSpPr>
          <p:nvPr>
            <p:ph sz="half" idx="2"/>
          </p:nvPr>
        </p:nvSpPr>
        <p:spPr>
          <a:xfrm>
            <a:off x="529590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328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D2E9-E592-433A-AEB5-E5852DF124C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E5B79-1611-4F33-9458-D0C15962E2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D9FA4-588C-457B-88A5-D98D2E48E98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27166-47F4-4DC6-B116-6027B87246A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8DDC0-D920-4CD1-B600-1F3DAC47229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40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30EF-B6DF-4836-B3B3-0AF167C74C2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83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8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AA33-1871-45DE-9E1D-35A0E84D439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46F6-EF7F-491A-A848-6E95B7A3297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5D880-43AC-4D32-8760-9A3C0E42C4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4320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2396-5191-4966-AD45-3983A07026A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313822-AA7D-449A-AA20-538766B15B1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C5B07B-55B5-4798-BC75-CB2C6DF9FFE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8965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101803-04F3-4D00-A218-BFE0A0E51A93}"/>
              </a:ext>
            </a:extLst>
          </p:cNvPr>
          <p:cNvSpPr>
            <a:spLocks noGrp="1" noChangeArrowheads="1"/>
          </p:cNvSpPr>
          <p:nvPr>
            <p:ph type="title"/>
          </p:nvPr>
        </p:nvSpPr>
        <p:spPr bwMode="auto">
          <a:xfrm>
            <a:off x="2484438" y="400050"/>
            <a:ext cx="6335712" cy="508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E9510DB6-D7F1-4A14-A144-30E4171FFED1}"/>
              </a:ext>
            </a:extLst>
          </p:cNvPr>
          <p:cNvSpPr>
            <a:spLocks noGrp="1" noChangeArrowheads="1"/>
          </p:cNvSpPr>
          <p:nvPr>
            <p:ph type="body" idx="1"/>
          </p:nvPr>
        </p:nvSpPr>
        <p:spPr bwMode="auto">
          <a:xfrm>
            <a:off x="1619250" y="1557338"/>
            <a:ext cx="72009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4DDFEE9-4DF5-409F-88B6-FD6E7D4EA167}"/>
              </a:ext>
            </a:extLst>
          </p:cNvPr>
          <p:cNvSpPr>
            <a:spLocks noGrp="1" noChangeArrowheads="1"/>
          </p:cNvSpPr>
          <p:nvPr>
            <p:ph type="ctrTitle"/>
          </p:nvPr>
        </p:nvSpPr>
        <p:spPr>
          <a:xfrm>
            <a:off x="296863" y="5589588"/>
            <a:ext cx="4824412" cy="561975"/>
          </a:xfrm>
          <a:noFill/>
        </p:spPr>
        <p:txBody>
          <a:bodyPr/>
          <a:lstStyle/>
          <a:p>
            <a:r>
              <a:rPr lang="ru-RU" altLang="en-US">
                <a:latin typeface="Tahoma" panose="020B0604030504040204" pitchFamily="34" charset="0"/>
              </a:rPr>
              <a:t>Name of presentation</a:t>
            </a:r>
            <a:endParaRPr lang="uk-UA" altLang="en-US">
              <a:latin typeface="Tahoma" panose="020B0604030504040204" pitchFamily="34" charset="0"/>
            </a:endParaRPr>
          </a:p>
        </p:txBody>
      </p:sp>
      <p:sp>
        <p:nvSpPr>
          <p:cNvPr id="34819" name="Rectangle 3">
            <a:extLst>
              <a:ext uri="{FF2B5EF4-FFF2-40B4-BE49-F238E27FC236}">
                <a16:creationId xmlns:a16="http://schemas.microsoft.com/office/drawing/2014/main" id="{30307A0A-B843-4956-9DC3-EFBE5F9B2891}"/>
              </a:ext>
            </a:extLst>
          </p:cNvPr>
          <p:cNvSpPr>
            <a:spLocks noGrp="1" noChangeArrowheads="1"/>
          </p:cNvSpPr>
          <p:nvPr>
            <p:ph type="subTitle" idx="1"/>
          </p:nvPr>
        </p:nvSpPr>
        <p:spPr>
          <a:xfrm>
            <a:off x="296863" y="6237288"/>
            <a:ext cx="4851400" cy="274637"/>
          </a:xfrm>
        </p:spPr>
        <p:txBody>
          <a:bodyPr/>
          <a:lstStyle/>
          <a:p>
            <a:pPr>
              <a:lnSpc>
                <a:spcPct val="90000"/>
              </a:lnSpc>
            </a:pPr>
            <a:r>
              <a:rPr lang="ru-RU" altLang="en-US"/>
              <a:t>C</a:t>
            </a:r>
            <a:r>
              <a:rPr lang="en-US" altLang="en-US"/>
              <a:t>o</a:t>
            </a:r>
            <a:r>
              <a:rPr lang="ru-RU" altLang="en-US"/>
              <a:t>mpany name</a:t>
            </a:r>
            <a:endParaRPr lang="uk-UA"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a:latin typeface="Tahoma" panose="020B0604030504040204" pitchFamily="34" charset="0"/>
              </a:rPr>
              <a:t>Second Page</a:t>
            </a:r>
            <a:endParaRPr lang="uk-UA" altLang="en-US" b="1">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4464050"/>
          </a:xfrm>
        </p:spPr>
        <p:txBody>
          <a:bodyPr/>
          <a:lstStyle/>
          <a:p>
            <a:pPr>
              <a:lnSpc>
                <a:spcPct val="80000"/>
              </a:lnSpc>
            </a:pPr>
            <a:r>
              <a:rPr lang="en-US" altLang="ko-KR" sz="2000">
                <a:latin typeface="Verdana" panose="020B0604030504040204" pitchFamily="34" charset="0"/>
                <a:ea typeface="굴림" panose="020B0600000101010101" pitchFamily="34" charset="-127"/>
              </a:rPr>
              <a:t>Your Text here</a:t>
            </a:r>
          </a:p>
          <a:p>
            <a:pPr>
              <a:lnSpc>
                <a:spcPct val="80000"/>
              </a:lnSpc>
            </a:pPr>
            <a:endParaRPr lang="en-US" altLang="ko-KR" sz="2000">
              <a:latin typeface="Verdana" panose="020B0604030504040204" pitchFamily="34" charset="0"/>
              <a:ea typeface="굴림" panose="020B0600000101010101" pitchFamily="34" charset="-127"/>
            </a:endParaRPr>
          </a:p>
          <a:p>
            <a:pPr>
              <a:lnSpc>
                <a:spcPct val="80000"/>
              </a:lnSpc>
            </a:pPr>
            <a:r>
              <a:rPr lang="ru-RU" altLang="ko-KR" sz="2000">
                <a:latin typeface="Verdana" panose="020B0604030504040204" pitchFamily="34" charset="0"/>
                <a:ea typeface="굴림" panose="020B0600000101010101"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sz="2000">
              <a:latin typeface="Verdana" panose="020B0604030504040204" pitchFamily="34" charset="0"/>
              <a:ea typeface="굴림" panose="020B0600000101010101" pitchFamily="34" charset="-127"/>
            </a:endParaRPr>
          </a:p>
          <a:p>
            <a:pPr>
              <a:lnSpc>
                <a:spcPct val="80000"/>
              </a:lnSpc>
            </a:pPr>
            <a:endParaRPr lang="en-US" altLang="ko-KR" sz="2000">
              <a:latin typeface="Verdana" panose="020B0604030504040204" pitchFamily="34" charset="0"/>
              <a:ea typeface="굴림" panose="020B0600000101010101" pitchFamily="34" charset="-127"/>
            </a:endParaRPr>
          </a:p>
          <a:p>
            <a:pPr>
              <a:lnSpc>
                <a:spcPct val="80000"/>
              </a:lnSpc>
            </a:pPr>
            <a:r>
              <a:rPr lang="ru-RU" altLang="ko-KR" sz="2000">
                <a:latin typeface="Verdana" panose="020B0604030504040204" pitchFamily="34" charset="0"/>
                <a:ea typeface="굴림" panose="020B0600000101010101"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DF1F63A3-52F1-499E-8B8E-79497288958C}"/>
              </a:ext>
            </a:extLst>
          </p:cNvPr>
          <p:cNvSpPr>
            <a:spLocks noGrp="1" noChangeArrowheads="1"/>
          </p:cNvSpPr>
          <p:nvPr>
            <p:ph type="title"/>
          </p:nvPr>
        </p:nvSpPr>
        <p:spPr>
          <a:xfrm>
            <a:off x="1908175" y="117475"/>
            <a:ext cx="7056438" cy="719138"/>
          </a:xfrm>
        </p:spPr>
        <p:txBody>
          <a:bodyPr/>
          <a:lstStyle/>
          <a:p>
            <a:endParaRPr lang="en-US" altLang="en-US" b="1">
              <a:solidFill>
                <a:schemeClr val="bg2"/>
              </a:solidFill>
            </a:endParaRPr>
          </a:p>
        </p:txBody>
      </p:sp>
      <p:sp>
        <p:nvSpPr>
          <p:cNvPr id="277507" name="Rectangle 3">
            <a:extLst>
              <a:ext uri="{FF2B5EF4-FFF2-40B4-BE49-F238E27FC236}">
                <a16:creationId xmlns:a16="http://schemas.microsoft.com/office/drawing/2014/main" id="{A2C7D141-B6DD-497E-80B3-95B1B45F29C3}"/>
              </a:ext>
            </a:extLst>
          </p:cNvPr>
          <p:cNvSpPr>
            <a:spLocks noGrp="1" noChangeArrowheads="1"/>
          </p:cNvSpPr>
          <p:nvPr>
            <p:ph type="body" idx="1"/>
          </p:nvPr>
        </p:nvSpPr>
        <p:spPr>
          <a:xfrm>
            <a:off x="1908175" y="909638"/>
            <a:ext cx="7056438" cy="5832475"/>
          </a:xfrm>
        </p:spPr>
        <p:txBody>
          <a:bodyPr/>
          <a:lstStyle/>
          <a:p>
            <a:endParaRPr lang="en-US" altLang="en-US"/>
          </a:p>
        </p:txBody>
      </p:sp>
    </p:spTree>
  </p:cSld>
  <p:clrMapOvr>
    <a:masterClrMapping/>
  </p:clrMapOvr>
</p:sld>
</file>

<file path=ppt/theme/theme1.xml><?xml version="1.0" encoding="utf-8"?>
<a:theme xmlns:a="http://schemas.openxmlformats.org/drawingml/2006/main" name="template">
  <a:themeElements>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3333CC"/>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3399"/>
        </a:lt2>
        <a:accent1>
          <a:srgbClr val="D7995B"/>
        </a:accent1>
        <a:accent2>
          <a:srgbClr val="3399FF"/>
        </a:accent2>
        <a:accent3>
          <a:srgbClr val="FFFFFF"/>
        </a:accent3>
        <a:accent4>
          <a:srgbClr val="404040"/>
        </a:accent4>
        <a:accent5>
          <a:srgbClr val="E8CAB5"/>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61148"/>
        </a:lt2>
        <a:accent1>
          <a:srgbClr val="D41215"/>
        </a:accent1>
        <a:accent2>
          <a:srgbClr val="365DB7"/>
        </a:accent2>
        <a:accent3>
          <a:srgbClr val="FFFFFF"/>
        </a:accent3>
        <a:accent4>
          <a:srgbClr val="404040"/>
        </a:accent4>
        <a:accent5>
          <a:srgbClr val="E6AAAA"/>
        </a:accent5>
        <a:accent6>
          <a:srgbClr val="3053A6"/>
        </a:accent6>
        <a:hlink>
          <a:srgbClr val="577CCD"/>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0</TotalTime>
  <Words>103</Words>
  <Application>Microsoft Office PowerPoint</Application>
  <PresentationFormat>On-screen Show (4:3)</PresentationFormat>
  <Paragraphs>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Tahoma</vt:lpstr>
      <vt:lpstr>Verdana</vt:lpstr>
      <vt:lpstr>굴림</vt:lpstr>
      <vt:lpstr>template</vt:lpstr>
      <vt:lpstr>Name of presentation</vt:lpstr>
      <vt:lpstr>Second Page</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Jeremy jones</dc:creator>
  <cp:lastModifiedBy>Jeremy jones</cp:lastModifiedBy>
  <cp:revision>1</cp:revision>
  <dcterms:created xsi:type="dcterms:W3CDTF">2020-09-16T13:30:06Z</dcterms:created>
  <dcterms:modified xsi:type="dcterms:W3CDTF">2020-09-16T13:30:31Z</dcterms:modified>
</cp:coreProperties>
</file>