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9" r:id="rId4"/>
    <p:sldId id="263" r:id="rId5"/>
    <p:sldId id="264" r:id="rId6"/>
    <p:sldId id="267" r:id="rId7"/>
    <p:sldId id="266" r:id="rId8"/>
    <p:sldId id="265" r:id="rId9"/>
    <p:sldId id="268" r:id="rId10"/>
    <p:sldId id="260" r:id="rId11"/>
    <p:sldId id="261" r:id="rId12"/>
    <p:sldId id="262" r:id="rId13"/>
    <p:sldId id="258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2" autoAdjust="0"/>
    <p:restoredTop sz="94660"/>
  </p:normalViewPr>
  <p:slideViewPr>
    <p:cSldViewPr>
      <p:cViewPr varScale="1">
        <p:scale>
          <a:sx n="44" d="100"/>
          <a:sy n="44" d="100"/>
        </p:scale>
        <p:origin x="5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F02AF8D-9058-4F45-99D0-77C6A99AE6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825" y="5373688"/>
            <a:ext cx="6048375" cy="750887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16743E1-6BF9-464E-B0DF-B7C4A2690A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6094413"/>
            <a:ext cx="6048375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069A-2AD8-4032-B780-8ADD47AE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7FC1C-5735-459E-BF90-22E6E2043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73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F52B6-A230-47E6-9805-54D380342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400050"/>
            <a:ext cx="1800225" cy="5910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F88D5-AAA3-46ED-989A-014A80794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250" y="400050"/>
            <a:ext cx="5248275" cy="5910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41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1481-0E0C-45E6-8EBE-57D286EE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63FE0-C784-42B8-AA49-7C353BD2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953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166C-CEA5-42DD-99DA-47704DD2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21E6-E246-4BE9-BBFE-ED8784AB6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27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EEB3-D020-42C4-A513-14E94843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B8F85-1EEA-41E2-AA43-73CEBB5A9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9250" y="1557338"/>
            <a:ext cx="3524250" cy="475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C5218-40E7-4194-B36D-5B945EDDF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5900" y="1557338"/>
            <a:ext cx="3524250" cy="475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328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D2E9-E592-433A-AEB5-E5852DF1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E5B79-1611-4F33-9458-D0C15962E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D9FA4-588C-457B-88A5-D98D2E48E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27166-47F4-4DC6-B116-6027B8724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8DDC0-D920-4CD1-B600-1F3DAC472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540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30EF-B6DF-4836-B3B3-0AF167C7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883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82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AA33-1871-45DE-9E1D-35A0E84D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46F6-EF7F-491A-A848-6E95B7A3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5D880-43AC-4D32-8760-9A3C0E42C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320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2396-5191-4966-AD45-3983A070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13822-AA7D-449A-AA20-538766B15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5B07B-55B5-4798-BC75-CB2C6DF9F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65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F101803-04F3-4D00-A218-BFE0A0E51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84438" y="400050"/>
            <a:ext cx="6335712" cy="508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9510DB6-D7F1-4A14-A144-30E4171FF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1557338"/>
            <a:ext cx="72009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c.noaa.gov/data/tcr/AL092017_Harvey.pdf" TargetMode="External"/><Relationship Id="rId2" Type="http://schemas.openxmlformats.org/officeDocument/2006/relationships/hyperlink" Target="http://data.gcoos.org/waf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4DDFEE9-4DF5-409F-88B6-FD6E7D4EA1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6862" y="5589588"/>
            <a:ext cx="7246937" cy="561975"/>
          </a:xfrm>
          <a:noFill/>
        </p:spPr>
        <p:txBody>
          <a:bodyPr/>
          <a:lstStyle/>
          <a:p>
            <a:r>
              <a:rPr lang="en-US" altLang="en-US" dirty="0" err="1">
                <a:latin typeface="Tahoma" panose="020B0604030504040204" pitchFamily="34" charset="0"/>
              </a:rPr>
              <a:t>Huricane</a:t>
            </a:r>
            <a:r>
              <a:rPr lang="en-US" altLang="en-US" dirty="0">
                <a:latin typeface="Tahoma" panose="020B0604030504040204" pitchFamily="34" charset="0"/>
              </a:rPr>
              <a:t> Harvey – Best Track Analysis</a:t>
            </a:r>
            <a:endParaRPr lang="uk-UA" altLang="en-US" dirty="0">
              <a:latin typeface="Tahoma" panose="020B060403050404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0307A0A-B843-4956-9DC3-EFBE5F9B28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33304" y="6168128"/>
            <a:ext cx="5534095" cy="4612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Data Analytics &amp; Visualization 2020</a:t>
            </a:r>
            <a:endParaRPr lang="uk-UA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Conclusions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773238"/>
            <a:ext cx="6769100" cy="81756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26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Findings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773238"/>
            <a:ext cx="6769100" cy="81756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53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Questions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773238"/>
            <a:ext cx="6769100" cy="81756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72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DF1F63A3-52F1-499E-8B8E-794972889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endParaRPr lang="en-US" altLang="en-US" b="1">
              <a:solidFill>
                <a:schemeClr val="bg2"/>
              </a:solidFill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A2C7D141-B6DD-497E-80B3-95B1B45F2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Project Information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773238"/>
            <a:ext cx="6769100" cy="4464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b="1" dirty="0">
                <a:latin typeface="Verdana" panose="020B0604030504040204" pitchFamily="34" charset="0"/>
                <a:ea typeface="굴림" panose="020B0600000101010101" pitchFamily="34" charset="-127"/>
              </a:rPr>
              <a:t>Project Team (Group 6):  </a:t>
            </a: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Reza </a:t>
            </a:r>
            <a:r>
              <a:rPr lang="en-US" altLang="ko-KR" sz="2000" dirty="0" err="1">
                <a:latin typeface="Verdana" panose="020B0604030504040204" pitchFamily="34" charset="0"/>
                <a:ea typeface="굴림" panose="020B0600000101010101" pitchFamily="34" charset="-127"/>
              </a:rPr>
              <a:t>Abasaltian</a:t>
            </a: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, Vincent Adams, Jeremy Jones, &amp; Rob Pascarella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b="1" dirty="0">
                <a:latin typeface="Verdana" panose="020B0604030504040204" pitchFamily="34" charset="0"/>
                <a:ea typeface="굴림" panose="020B0600000101010101" pitchFamily="34" charset="-127"/>
              </a:rPr>
              <a:t>Project Scope: </a:t>
            </a: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As a group we have decided to gather data from offshore weather stations and platforms to perform an analysis of weather attributes as they correlate to the intensity of Hurricane Harvey. 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For the timeframe of the project we chose the attributes below:</a:t>
            </a:r>
          </a:p>
          <a:p>
            <a:pPr lvl="1">
              <a:lnSpc>
                <a:spcPct val="80000"/>
              </a:lnSpc>
            </a:pPr>
            <a:r>
              <a:rPr lang="en-US" altLang="ko-K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Wind Speed</a:t>
            </a:r>
          </a:p>
          <a:p>
            <a:pPr lvl="1">
              <a:lnSpc>
                <a:spcPct val="80000"/>
              </a:lnSpc>
            </a:pPr>
            <a:r>
              <a:rPr lang="en-US" altLang="ko-K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Water Salinity </a:t>
            </a:r>
          </a:p>
          <a:p>
            <a:pPr lvl="1">
              <a:lnSpc>
                <a:spcPct val="80000"/>
              </a:lnSpc>
            </a:pPr>
            <a:r>
              <a:rPr lang="en-US" altLang="ko-K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Air Pressure</a:t>
            </a:r>
          </a:p>
          <a:p>
            <a:pPr lvl="1">
              <a:lnSpc>
                <a:spcPct val="80000"/>
              </a:lnSpc>
            </a:pPr>
            <a:r>
              <a:rPr lang="en-US" altLang="ko-K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Water Temperature</a:t>
            </a:r>
          </a:p>
          <a:p>
            <a:pPr lvl="1">
              <a:lnSpc>
                <a:spcPct val="80000"/>
              </a:lnSpc>
            </a:pPr>
            <a:r>
              <a:rPr lang="en-US" altLang="ko-K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Air Temperature </a:t>
            </a:r>
          </a:p>
          <a:p>
            <a:pPr marL="400050">
              <a:lnSpc>
                <a:spcPct val="80000"/>
              </a:lnSpc>
            </a:pPr>
            <a:r>
              <a:rPr lang="en-US" altLang="ko-KR" sz="2000" b="1" dirty="0">
                <a:latin typeface="Verdana" panose="020B0604030504040204" pitchFamily="34" charset="0"/>
                <a:ea typeface="굴림" panose="020B0600000101010101" pitchFamily="34" charset="-127"/>
              </a:rPr>
              <a:t>Question:</a:t>
            </a: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 What factor contributes the most to the final path of the Hurricane?  </a:t>
            </a:r>
          </a:p>
          <a:p>
            <a:pPr lvl="1">
              <a:lnSpc>
                <a:spcPct val="80000"/>
              </a:lnSpc>
            </a:pPr>
            <a:endParaRPr lang="en-US" altLang="ko-KR" sz="16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Project Data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773238"/>
            <a:ext cx="2743200" cy="2189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000" b="1" dirty="0">
                <a:latin typeface="+mj-lt"/>
                <a:ea typeface="굴림" panose="020B0600000101010101" pitchFamily="34" charset="-127"/>
              </a:rPr>
              <a:t>Data Retrieval: </a:t>
            </a:r>
          </a:p>
          <a:p>
            <a:pPr>
              <a:lnSpc>
                <a:spcPct val="80000"/>
              </a:lnSpc>
            </a:pPr>
            <a:endParaRPr lang="en-US" altLang="ko-KR" sz="1000" b="1" dirty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000" b="1" dirty="0">
                <a:latin typeface="+mj-lt"/>
                <a:ea typeface="굴림" panose="020B0600000101010101" pitchFamily="34" charset="-127"/>
              </a:rPr>
              <a:t>CSV</a:t>
            </a:r>
          </a:p>
          <a:p>
            <a:pPr>
              <a:lnSpc>
                <a:spcPct val="80000"/>
              </a:lnSpc>
            </a:pPr>
            <a:r>
              <a:rPr lang="en-US" altLang="ko-KR" sz="1000" b="0" dirty="0">
                <a:latin typeface="+mj-lt"/>
                <a:ea typeface="굴림" panose="020B0600000101010101" pitchFamily="34" charset="-127"/>
                <a:hlinkClick r:id="rId2"/>
              </a:rPr>
              <a:t>http://data.gcoos.org/waf.php</a:t>
            </a:r>
            <a:endParaRPr lang="en-US" altLang="ko-KR" sz="1000" b="0" dirty="0">
              <a:latin typeface="+mj-l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1000" dirty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+mj-lt"/>
                <a:hlinkClick r:id="rId3"/>
              </a:rPr>
              <a:t>https://www.nhc.noaa.gov/data/tcr/AL092017_Harvey.pdf</a:t>
            </a:r>
            <a:endParaRPr lang="en-US" sz="1000" dirty="0">
              <a:latin typeface="+mj-lt"/>
            </a:endParaRPr>
          </a:p>
          <a:p>
            <a:pPr lvl="1">
              <a:lnSpc>
                <a:spcPct val="80000"/>
              </a:lnSpc>
            </a:pPr>
            <a:r>
              <a:rPr lang="en-US" altLang="ko-KR" sz="1000" dirty="0">
                <a:latin typeface="+mj-lt"/>
                <a:ea typeface="굴림" panose="020B0600000101010101" pitchFamily="34" charset="-127"/>
              </a:rPr>
              <a:t>Took data created a csv for best track</a:t>
            </a:r>
          </a:p>
          <a:p>
            <a:pPr lvl="2">
              <a:lnSpc>
                <a:spcPct val="80000"/>
              </a:lnSpc>
            </a:pPr>
            <a:endParaRPr lang="en-US" altLang="ko-KR" sz="1000" dirty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000" b="1" dirty="0">
                <a:latin typeface="+mj-lt"/>
                <a:ea typeface="굴림" panose="020B0600000101010101" pitchFamily="34" charset="-127"/>
              </a:rPr>
              <a:t>API</a:t>
            </a:r>
          </a:p>
          <a:p>
            <a:pPr lvl="1">
              <a:lnSpc>
                <a:spcPct val="80000"/>
              </a:lnSpc>
            </a:pPr>
            <a:r>
              <a:rPr lang="en-US" altLang="ko-KR" sz="1000" dirty="0" err="1">
                <a:latin typeface="+mj-lt"/>
                <a:ea typeface="굴림" panose="020B0600000101010101" pitchFamily="34" charset="-127"/>
              </a:rPr>
              <a:t>ArcPy</a:t>
            </a:r>
            <a:r>
              <a:rPr lang="en-US" altLang="ko-KR" sz="1000" dirty="0">
                <a:latin typeface="+mj-lt"/>
                <a:ea typeface="굴림" panose="020B0600000101010101" pitchFamily="34" charset="-127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909F3C-035A-4B02-B451-F24001B1E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872" y="1773238"/>
            <a:ext cx="6312728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0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Project Data Points Location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773238"/>
            <a:ext cx="6769100" cy="81756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Final Data Points: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42043	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42044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42047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8764314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8770613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TABS-X</a:t>
            </a:r>
          </a:p>
        </p:txBody>
      </p:sp>
    </p:spTree>
    <p:extLst>
      <p:ext uri="{BB962C8B-B14F-4D97-AF65-F5344CB8AC3E}">
        <p14:creationId xmlns:p14="http://schemas.microsoft.com/office/powerpoint/2010/main" val="241379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Water Temperature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773238"/>
            <a:ext cx="6769100" cy="81756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26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Water Salinity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773238"/>
            <a:ext cx="6769100" cy="81756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02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Air Temperature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773238"/>
            <a:ext cx="6769100" cy="81756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25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Air Pressure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773238"/>
            <a:ext cx="6769100" cy="81756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73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Wind Speed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773238"/>
            <a:ext cx="6769100" cy="81756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442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0">
      <a:dk1>
        <a:srgbClr val="4D4D4D"/>
      </a:dk1>
      <a:lt1>
        <a:srgbClr val="FFFFFF"/>
      </a:lt1>
      <a:dk2>
        <a:srgbClr val="4D4D4D"/>
      </a:dk2>
      <a:lt2>
        <a:srgbClr val="070551"/>
      </a:lt2>
      <a:accent1>
        <a:srgbClr val="B11600"/>
      </a:accent1>
      <a:accent2>
        <a:srgbClr val="F85400"/>
      </a:accent2>
      <a:accent3>
        <a:srgbClr val="FFFFFF"/>
      </a:accent3>
      <a:accent4>
        <a:srgbClr val="404040"/>
      </a:accent4>
      <a:accent5>
        <a:srgbClr val="D5ABAA"/>
      </a:accent5>
      <a:accent6>
        <a:srgbClr val="E14B00"/>
      </a:accent6>
      <a:hlink>
        <a:srgbClr val="077E3E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FF66CC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FFB8E2"/>
        </a:accent5>
        <a:accent6>
          <a:srgbClr val="5C8AE7"/>
        </a:accent6>
        <a:hlink>
          <a:srgbClr val="FFCC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33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33CCFF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ADE2FF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99FF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2D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99FF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2D8AE7"/>
        </a:accent6>
        <a:hlink>
          <a:srgbClr val="3333C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D7995B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E8CAB5"/>
        </a:accent5>
        <a:accent6>
          <a:srgbClr val="2D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061148"/>
        </a:lt2>
        <a:accent1>
          <a:srgbClr val="D41215"/>
        </a:accent1>
        <a:accent2>
          <a:srgbClr val="365DB7"/>
        </a:accent2>
        <a:accent3>
          <a:srgbClr val="FFFFFF"/>
        </a:accent3>
        <a:accent4>
          <a:srgbClr val="404040"/>
        </a:accent4>
        <a:accent5>
          <a:srgbClr val="E6AAAA"/>
        </a:accent5>
        <a:accent6>
          <a:srgbClr val="3053A6"/>
        </a:accent6>
        <a:hlink>
          <a:srgbClr val="577CC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070551"/>
        </a:lt2>
        <a:accent1>
          <a:srgbClr val="B11600"/>
        </a:accent1>
        <a:accent2>
          <a:srgbClr val="F85400"/>
        </a:accent2>
        <a:accent3>
          <a:srgbClr val="FFFFFF"/>
        </a:accent3>
        <a:accent4>
          <a:srgbClr val="404040"/>
        </a:accent4>
        <a:accent5>
          <a:srgbClr val="D5ABAA"/>
        </a:accent5>
        <a:accent6>
          <a:srgbClr val="E14B00"/>
        </a:accent6>
        <a:hlink>
          <a:srgbClr val="077E3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60</TotalTime>
  <Words>177</Words>
  <Application>Microsoft Office PowerPoint</Application>
  <PresentationFormat>On-screen Show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Tahoma</vt:lpstr>
      <vt:lpstr>Verdana</vt:lpstr>
      <vt:lpstr>template</vt:lpstr>
      <vt:lpstr>Huricane Harvey – Best Track Analysis</vt:lpstr>
      <vt:lpstr>Project Information</vt:lpstr>
      <vt:lpstr>Project Data</vt:lpstr>
      <vt:lpstr>Project Data Points Location</vt:lpstr>
      <vt:lpstr>Water Temperature</vt:lpstr>
      <vt:lpstr>Water Salinity</vt:lpstr>
      <vt:lpstr>Air Temperature</vt:lpstr>
      <vt:lpstr>Air Pressure</vt:lpstr>
      <vt:lpstr>Wind Speed</vt:lpstr>
      <vt:lpstr>Conclusions</vt:lpstr>
      <vt:lpstr>Findings</vt:lpstr>
      <vt:lpstr>Questions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Jeremy jones</dc:creator>
  <cp:lastModifiedBy>Jeremy jones</cp:lastModifiedBy>
  <cp:revision>8</cp:revision>
  <dcterms:created xsi:type="dcterms:W3CDTF">2020-09-16T13:30:06Z</dcterms:created>
  <dcterms:modified xsi:type="dcterms:W3CDTF">2020-09-18T18:15:33Z</dcterms:modified>
</cp:coreProperties>
</file>