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20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BF2AD82-7E5C-4A17-A13A-1229D36B0F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ADA8291-4A23-4A3C-AA0C-1C50B30890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DDDA869D-322A-4A68-9A6E-F7074F932D4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3CFAECA5-02FC-4653-996C-1D1F6429E8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BE2FF582-713D-426A-B8AA-CB0B800C5D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43EA7CC4-19FA-40B1-AABC-FE92C90D8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2739EC-8DB6-46B2-B639-75CE511DE4D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>
            <a:extLst>
              <a:ext uri="{FF2B5EF4-FFF2-40B4-BE49-F238E27FC236}">
                <a16:creationId xmlns:a16="http://schemas.microsoft.com/office/drawing/2014/main" id="{504BCC8B-3B23-49C8-9085-5B8CA42A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300788" cy="11509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A064E4E-EB6B-4E43-87A1-C070126590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2413" y="576263"/>
            <a:ext cx="6048375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1FE44B-1612-469F-8036-E698E40234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413" y="1436688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FA4-EE69-441B-8829-51405596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2E97-C2EB-45E9-AD90-5391F297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6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A7161-7C3A-4DE8-A0B8-FE2F30767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0388" y="1916113"/>
            <a:ext cx="1909762" cy="4535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898C-ABE4-4CBF-95DB-8DA42463B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338" y="1916113"/>
            <a:ext cx="5581650" cy="4535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9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1D22-8065-4C98-8280-48D8E452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5417-F912-412F-A980-A0B4192F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D9E-8465-43DA-8D7F-844A4CA6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8428-1E9D-4FAC-BAB2-9CEED850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8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F1AE-21BF-4180-A8FF-F9703646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84F5-BD7C-42BD-BA26-72018EB8D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338" y="2492375"/>
            <a:ext cx="37449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D2765-62D2-41F9-ADF8-2046D6B8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650" y="2492375"/>
            <a:ext cx="37465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2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58C-F541-4FFC-93C8-45AF9A7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D8B7-6D60-4D4E-A47F-447AF9E6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A0A84-BEC0-41D0-9B75-A4D2CC49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9D72A-C6F0-48E6-81B8-9D2F17646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B320-9CBA-44B9-94B8-991BD5B85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079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FCA-D9DD-4A44-B17A-CC606003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83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46C9-6B55-4ED8-BC98-FA496997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0BC5-1AC6-41C5-A5CC-C1234BBB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9397-AA47-42DF-A132-FA2CA9F7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28D-1C2C-4B79-964C-153D2C3A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0D51C-CD8A-4525-844C-C0E8DA4F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BBDBD-F43B-41CE-BE87-9A9157F0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328719-3970-4035-849D-AC40ABE3B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16113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6EACE18-5A5A-40DD-B249-590394FA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9ECBB3-DF1D-442A-9286-0F42E5739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492375"/>
            <a:ext cx="76438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552540B-09C3-487D-BB2A-3E142EA6AC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925" y="860425"/>
            <a:ext cx="5832475" cy="665163"/>
          </a:xfrm>
          <a:noFill/>
        </p:spPr>
        <p:txBody>
          <a:bodyPr/>
          <a:lstStyle/>
          <a:p>
            <a:r>
              <a:rPr lang="ru-RU" altLang="en-US" sz="4000">
                <a:latin typeface="Tahoma" panose="020B0604030504040204" pitchFamily="34" charset="0"/>
              </a:rPr>
              <a:t>Name of presentation</a:t>
            </a:r>
            <a:endParaRPr lang="uk-UA" altLang="en-US" sz="400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1284EF5-E1B6-43FB-A46A-9CC5C1D0AA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0363" y="1436688"/>
            <a:ext cx="2865437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000"/>
              <a:t>C</a:t>
            </a:r>
            <a:r>
              <a:rPr lang="en-US" altLang="en-US" sz="2000"/>
              <a:t>o</a:t>
            </a:r>
            <a:r>
              <a:rPr lang="ru-RU" altLang="en-US" sz="2000"/>
              <a:t>mpany name</a:t>
            </a:r>
            <a:endParaRPr lang="uk-UA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6CF347B-A0BB-4916-8FAD-AFDEEB89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628775"/>
            <a:ext cx="3600450" cy="649288"/>
          </a:xfrm>
        </p:spPr>
        <p:txBody>
          <a:bodyPr/>
          <a:lstStyle/>
          <a:p>
            <a:r>
              <a:rPr lang="en-US" altLang="en-US">
                <a:latin typeface="Tahoma" panose="020B0604030504040204" pitchFamily="34" charset="0"/>
              </a:rPr>
              <a:t>Second Page</a:t>
            </a:r>
            <a:endParaRPr lang="uk-UA" altLang="en-US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ED8F41-4BC0-4A93-8C03-22BC36834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2708275"/>
            <a:ext cx="7632700" cy="3671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panose="020B0503020000020004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uk-UA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4D4D4D"/>
      </a:dk2>
      <a:lt2>
        <a:srgbClr val="003366"/>
      </a:lt2>
      <a:accent1>
        <a:srgbClr val="336600"/>
      </a:accent1>
      <a:accent2>
        <a:srgbClr val="0066CC"/>
      </a:accent2>
      <a:accent3>
        <a:srgbClr val="FFFFFF"/>
      </a:accent3>
      <a:accent4>
        <a:srgbClr val="404040"/>
      </a:accent4>
      <a:accent5>
        <a:srgbClr val="ADB8AA"/>
      </a:accent5>
      <a:accent6>
        <a:srgbClr val="005CB9"/>
      </a:accent6>
      <a:hlink>
        <a:srgbClr val="6699FF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99CC00"/>
        </a:lt2>
        <a:accent1>
          <a:srgbClr val="006600"/>
        </a:accent1>
        <a:accent2>
          <a:srgbClr val="FFFF99"/>
        </a:accent2>
        <a:accent3>
          <a:srgbClr val="FFFFFF"/>
        </a:accent3>
        <a:accent4>
          <a:srgbClr val="404040"/>
        </a:accent4>
        <a:accent5>
          <a:srgbClr val="AAB8AA"/>
        </a:accent5>
        <a:accent6>
          <a:srgbClr val="E7E78A"/>
        </a:accent6>
        <a:hlink>
          <a:srgbClr val="CCFF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99CC00"/>
        </a:lt2>
        <a:accent1>
          <a:srgbClr val="669900"/>
        </a:accent1>
        <a:accent2>
          <a:srgbClr val="FFFF99"/>
        </a:accent2>
        <a:accent3>
          <a:srgbClr val="FFFFFF"/>
        </a:accent3>
        <a:accent4>
          <a:srgbClr val="404040"/>
        </a:accent4>
        <a:accent5>
          <a:srgbClr val="B8CAAA"/>
        </a:accent5>
        <a:accent6>
          <a:srgbClr val="E7E78A"/>
        </a:accent6>
        <a:hlink>
          <a:srgbClr val="CCFF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669900"/>
        </a:lt2>
        <a:accent1>
          <a:srgbClr val="336600"/>
        </a:accent1>
        <a:accent2>
          <a:srgbClr val="FFFF99"/>
        </a:accent2>
        <a:accent3>
          <a:srgbClr val="FFFFFF"/>
        </a:accent3>
        <a:accent4>
          <a:srgbClr val="404040"/>
        </a:accent4>
        <a:accent5>
          <a:srgbClr val="ADB8AA"/>
        </a:accent5>
        <a:accent6>
          <a:srgbClr val="E7E78A"/>
        </a:accent6>
        <a:hlink>
          <a:srgbClr val="CCFF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66"/>
        </a:lt2>
        <a:accent1>
          <a:srgbClr val="336600"/>
        </a:accent1>
        <a:accent2>
          <a:srgbClr val="0066CC"/>
        </a:accent2>
        <a:accent3>
          <a:srgbClr val="FFFFFF"/>
        </a:accent3>
        <a:accent4>
          <a:srgbClr val="404040"/>
        </a:accent4>
        <a:accent5>
          <a:srgbClr val="ADB8AA"/>
        </a:accent5>
        <a:accent6>
          <a:srgbClr val="005CB9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Tahoma</vt:lpstr>
      <vt:lpstr>Verdana</vt:lpstr>
      <vt:lpstr>굴림</vt:lpstr>
      <vt:lpstr>template</vt:lpstr>
      <vt:lpstr>Name of presentation</vt:lpstr>
      <vt:lpstr>Second Page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Jeremy jones</dc:creator>
  <cp:lastModifiedBy>Jeremy jones</cp:lastModifiedBy>
  <cp:revision>1</cp:revision>
  <dcterms:created xsi:type="dcterms:W3CDTF">2020-09-16T00:06:02Z</dcterms:created>
  <dcterms:modified xsi:type="dcterms:W3CDTF">2020-09-16T00:06:45Z</dcterms:modified>
</cp:coreProperties>
</file>