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0" r:id="rId6"/>
    <p:sldId id="261" r:id="rId7"/>
    <p:sldId id="262" r:id="rId8"/>
    <p:sldId id="257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D684-AF81-477F-B6AC-D606B7230C09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7DF3-AEB6-457E-A9AC-EEA4511578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1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D684-AF81-477F-B6AC-D606B7230C09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7DF3-AEB6-457E-A9AC-EEA4511578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54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D684-AF81-477F-B6AC-D606B7230C09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7DF3-AEB6-457E-A9AC-EEA4511578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92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D684-AF81-477F-B6AC-D606B7230C09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7DF3-AEB6-457E-A9AC-EEA4511578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48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D684-AF81-477F-B6AC-D606B7230C09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7DF3-AEB6-457E-A9AC-EEA4511578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84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D684-AF81-477F-B6AC-D606B7230C09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7DF3-AEB6-457E-A9AC-EEA4511578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76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D684-AF81-477F-B6AC-D606B7230C09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7DF3-AEB6-457E-A9AC-EEA4511578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45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D684-AF81-477F-B6AC-D606B7230C09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7DF3-AEB6-457E-A9AC-EEA4511578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41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D684-AF81-477F-B6AC-D606B7230C09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7DF3-AEB6-457E-A9AC-EEA4511578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0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D684-AF81-477F-B6AC-D606B7230C09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7DF3-AEB6-457E-A9AC-EEA4511578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01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D684-AF81-477F-B6AC-D606B7230C09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7DF3-AEB6-457E-A9AC-EEA4511578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02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2D684-AF81-477F-B6AC-D606B7230C09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77DF3-AEB6-457E-A9AC-EEA4511578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91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enchc/riscv-sodo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enchc/riscv-sodor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ACA</a:t>
            </a:r>
            <a:r>
              <a:rPr lang="zh-TW" altLang="en-US" dirty="0" smtClean="0"/>
              <a:t> </a:t>
            </a:r>
            <a:r>
              <a:rPr lang="en-US" altLang="zh-TW" dirty="0" smtClean="0"/>
              <a:t>Final 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8271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Update (6/11)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835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Changelog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Tons of bugs fixed </a:t>
            </a:r>
            <a:r>
              <a:rPr lang="en-US" altLang="zh-TW" sz="1800" dirty="0" smtClean="0"/>
              <a:t>(see commit logs)</a:t>
            </a:r>
          </a:p>
          <a:p>
            <a:endParaRPr lang="en-US" altLang="zh-TW" dirty="0"/>
          </a:p>
          <a:p>
            <a:r>
              <a:rPr lang="en-US" altLang="zh-TW" dirty="0" smtClean="0"/>
              <a:t>Burst Read/Write with 64 byte data width</a:t>
            </a:r>
          </a:p>
          <a:p>
            <a:endParaRPr lang="en-US" altLang="zh-TW" dirty="0"/>
          </a:p>
          <a:p>
            <a:r>
              <a:rPr lang="en-US" altLang="zh-TW" dirty="0" smtClean="0">
                <a:solidFill>
                  <a:schemeClr val="accent2"/>
                </a:solidFill>
              </a:rPr>
              <a:t>Please run </a:t>
            </a:r>
            <a:r>
              <a:rPr lang="en-US" altLang="zh-TW" i="1" dirty="0" err="1" smtClean="0">
                <a:solidFill>
                  <a:schemeClr val="accent2"/>
                </a:solidFill>
              </a:rPr>
              <a:t>git</a:t>
            </a:r>
            <a:r>
              <a:rPr lang="en-US" altLang="zh-TW" i="1" dirty="0" smtClean="0">
                <a:solidFill>
                  <a:schemeClr val="accent2"/>
                </a:solidFill>
              </a:rPr>
              <a:t> pull </a:t>
            </a:r>
            <a:r>
              <a:rPr lang="en-US" altLang="zh-TW" dirty="0" smtClean="0">
                <a:solidFill>
                  <a:schemeClr val="accent2"/>
                </a:solidFill>
              </a:rPr>
              <a:t>to update the repo (or simply clone it again…)</a:t>
            </a:r>
            <a:endParaRPr lang="en-US" altLang="zh-TW" i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850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Burst Read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/common/</a:t>
            </a:r>
            <a:r>
              <a:rPr lang="en-US" altLang="zh-TW" dirty="0" err="1" smtClean="0"/>
              <a:t>memory.scala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memory reply interface </a:t>
            </a:r>
            <a:r>
              <a:rPr lang="en-US" altLang="zh-TW" i="1" dirty="0" err="1" smtClean="0"/>
              <a:t>MemResp</a:t>
            </a:r>
            <a:r>
              <a:rPr lang="en-US" altLang="zh-TW" dirty="0" smtClean="0"/>
              <a:t> now contains </a:t>
            </a:r>
            <a:r>
              <a:rPr lang="en-US" altLang="zh-TW" i="1" dirty="0" err="1" smtClean="0"/>
              <a:t>burst_data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which is a 16-element vector with words (4 byte) filled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en-US" altLang="zh-TW" i="1" dirty="0" err="1" smtClean="0"/>
              <a:t>burst_data</a:t>
            </a:r>
            <a:r>
              <a:rPr lang="en-US" altLang="zh-TW" dirty="0" smtClean="0"/>
              <a:t> will be well aligned to 64 bytes and contain the desired data.</a:t>
            </a:r>
          </a:p>
          <a:p>
            <a:pPr lvl="2"/>
            <a:r>
              <a:rPr lang="en-US" altLang="zh-TW" dirty="0" smtClean="0"/>
              <a:t>Request address doesn’t need to be aligned.</a:t>
            </a:r>
          </a:p>
          <a:p>
            <a:pPr lvl="2"/>
            <a:r>
              <a:rPr lang="en-US" altLang="zh-TW" dirty="0" smtClean="0"/>
              <a:t>The desired data may be somewhere in the </a:t>
            </a:r>
            <a:r>
              <a:rPr lang="en-US" altLang="zh-TW" i="1" dirty="0" err="1" smtClean="0"/>
              <a:t>burst_data</a:t>
            </a:r>
            <a:r>
              <a:rPr lang="en-US" altLang="zh-TW" dirty="0" smtClean="0"/>
              <a:t> vector, depending on the address.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Fully compatible with previous mechanism (Single data read)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29" y="3067844"/>
            <a:ext cx="50577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80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to leverage burst read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346469" cy="435133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In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/rv32_5stage/</a:t>
            </a:r>
            <a:r>
              <a:rPr lang="en-US" altLang="zh-TW" dirty="0" err="1" smtClean="0"/>
              <a:t>dcache.scala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Read burst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Calculate the position of the requested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Extract the word out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Use </a:t>
            </a:r>
            <a:r>
              <a:rPr lang="en-US" altLang="zh-TW" i="1" dirty="0" err="1" smtClean="0"/>
              <a:t>LoadDataGen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helper function to perform byte, half load or padding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TW" i="1" dirty="0"/>
          </a:p>
          <a:p>
            <a:pPr marL="457200" lvl="1" indent="0">
              <a:buNone/>
            </a:pPr>
            <a:r>
              <a:rPr lang="en-US" altLang="zh-TW" sz="1800" i="1" dirty="0" smtClean="0"/>
              <a:t>(</a:t>
            </a:r>
            <a:r>
              <a:rPr lang="en-US" altLang="zh-TW" sz="1800" i="1" dirty="0" err="1" smtClean="0"/>
              <a:t>LoadDataGen</a:t>
            </a:r>
            <a:r>
              <a:rPr lang="en-US" altLang="zh-TW" sz="1800" i="1" dirty="0" smtClean="0"/>
              <a:t> and other useful functions are provided in </a:t>
            </a:r>
            <a:r>
              <a:rPr lang="en-US" altLang="zh-TW" sz="1800" i="1" dirty="0" err="1" smtClean="0"/>
              <a:t>src</a:t>
            </a:r>
            <a:r>
              <a:rPr lang="en-US" altLang="zh-TW" sz="1800" i="1" dirty="0" smtClean="0"/>
              <a:t>/common/</a:t>
            </a:r>
            <a:r>
              <a:rPr lang="en-US" altLang="zh-TW" sz="1800" i="1" dirty="0" err="1" smtClean="0"/>
              <a:t>memory.scala</a:t>
            </a:r>
            <a:r>
              <a:rPr lang="en-US" altLang="zh-TW" sz="1800" i="1" dirty="0" smtClean="0"/>
              <a:t>)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496" y="1963189"/>
            <a:ext cx="5286636" cy="36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27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Burst Write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In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/common/</a:t>
            </a:r>
            <a:r>
              <a:rPr lang="en-US" altLang="zh-TW" dirty="0" err="1" smtClean="0"/>
              <a:t>memory.scala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Add a new </a:t>
            </a:r>
            <a:r>
              <a:rPr lang="en-US" altLang="zh-TW" dirty="0"/>
              <a:t>memory operation - </a:t>
            </a:r>
            <a:r>
              <a:rPr lang="en-US" altLang="zh-TW" i="1" dirty="0" smtClean="0"/>
              <a:t>M_XWRBURST</a:t>
            </a:r>
          </a:p>
          <a:p>
            <a:endParaRPr lang="en-US" altLang="zh-TW" i="1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 lvl="1"/>
            <a:r>
              <a:rPr lang="en-US" altLang="zh-TW" dirty="0" smtClean="0"/>
              <a:t>Add a new </a:t>
            </a:r>
            <a:r>
              <a:rPr lang="en-US" altLang="zh-TW" dirty="0" err="1" smtClean="0"/>
              <a:t>datapath</a:t>
            </a:r>
            <a:r>
              <a:rPr lang="en-US" altLang="zh-TW" dirty="0" smtClean="0"/>
              <a:t> </a:t>
            </a:r>
            <a:r>
              <a:rPr lang="en-US" altLang="zh-TW" i="1" dirty="0" err="1" smtClean="0"/>
              <a:t>burst_data</a:t>
            </a:r>
            <a:r>
              <a:rPr lang="en-US" altLang="zh-TW" dirty="0" smtClean="0"/>
              <a:t> in memory request interface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Usage: Assign appropriate arguments on </a:t>
            </a:r>
            <a:r>
              <a:rPr lang="en-US" altLang="zh-TW" dirty="0" err="1" smtClean="0"/>
              <a:t>MemReq</a:t>
            </a:r>
            <a:r>
              <a:rPr lang="en-US" altLang="zh-TW" dirty="0" smtClean="0"/>
              <a:t> with </a:t>
            </a:r>
            <a:r>
              <a:rPr lang="en-US" altLang="zh-TW" dirty="0" err="1" smtClean="0"/>
              <a:t>typ</a:t>
            </a:r>
            <a:r>
              <a:rPr lang="en-US" altLang="zh-TW" dirty="0" smtClean="0"/>
              <a:t>=M_XWRBURST and </a:t>
            </a:r>
            <a:r>
              <a:rPr lang="en-US" altLang="zh-TW" dirty="0" err="1" smtClean="0"/>
              <a:t>burst_data</a:t>
            </a:r>
            <a:r>
              <a:rPr lang="en-US" altLang="zh-TW" dirty="0"/>
              <a:t>.</a:t>
            </a:r>
            <a:endParaRPr lang="en-US" altLang="zh-TW" dirty="0" smtClean="0"/>
          </a:p>
          <a:p>
            <a:endParaRPr lang="zh-TW" altLang="en-US" i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177" y="1690688"/>
            <a:ext cx="2550882" cy="149659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741" y="3921085"/>
            <a:ext cx="4547667" cy="118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17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Any question? Or bugs?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can raise an issue on </a:t>
            </a:r>
            <a:r>
              <a:rPr lang="en-US" altLang="zh-TW" dirty="0" err="1" smtClean="0"/>
              <a:t>Github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github.com/chenchc/riscv-sodor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Or send mails to: </a:t>
            </a:r>
            <a:br>
              <a:rPr lang="en-US" altLang="zh-TW" dirty="0" smtClean="0"/>
            </a:br>
            <a:r>
              <a:rPr lang="en-US" altLang="zh-TW" dirty="0" smtClean="0"/>
              <a:t>bryan830401@gmail.com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170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Improving memory subsystem performance of </a:t>
            </a:r>
            <a:r>
              <a:rPr kumimoji="1" lang="en-US" altLang="zh-TW" dirty="0" smtClean="0"/>
              <a:t>RISC-V</a:t>
            </a:r>
            <a:r>
              <a:rPr kumimoji="1" lang="zh-TW" altLang="en-US" dirty="0" smtClean="0"/>
              <a:t> </a:t>
            </a:r>
            <a:r>
              <a:rPr kumimoji="1" lang="en-US" altLang="zh-TW" dirty="0"/>
              <a:t>S</a:t>
            </a:r>
            <a:r>
              <a:rPr kumimoji="1" lang="en-US" altLang="zh-TW" dirty="0" smtClean="0"/>
              <a:t>odor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processor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79" y="1825625"/>
            <a:ext cx="7008442" cy="4351338"/>
          </a:xfrm>
        </p:spPr>
      </p:pic>
      <p:sp>
        <p:nvSpPr>
          <p:cNvPr id="3" name="矩形 2"/>
          <p:cNvSpPr/>
          <p:nvPr/>
        </p:nvSpPr>
        <p:spPr>
          <a:xfrm>
            <a:off x="7489767" y="4397433"/>
            <a:ext cx="756458" cy="249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Cache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318567" y="4611778"/>
            <a:ext cx="2492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u="sng" dirty="0" smtClean="0"/>
              <a:t>50 cycles per read/write</a:t>
            </a:r>
            <a:endParaRPr lang="zh-TW" altLang="en-US" b="1" u="sng" dirty="0"/>
          </a:p>
        </p:txBody>
      </p:sp>
      <p:cxnSp>
        <p:nvCxnSpPr>
          <p:cNvPr id="6" name="直線單箭頭接點 5"/>
          <p:cNvCxnSpPr>
            <a:endCxn id="4" idx="1"/>
          </p:cNvCxnSpPr>
          <p:nvPr/>
        </p:nvCxnSpPr>
        <p:spPr>
          <a:xfrm flipV="1">
            <a:off x="8246225" y="4796444"/>
            <a:ext cx="10723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53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Baseline: </a:t>
            </a:r>
            <a:r>
              <a:rPr lang="en-US" b="1" dirty="0" smtClean="0"/>
              <a:t>No cache</a:t>
            </a:r>
          </a:p>
          <a:p>
            <a:r>
              <a:rPr lang="en-US" dirty="0" smtClean="0"/>
              <a:t>Each team could decide what features to add to improve memory system performance </a:t>
            </a:r>
          </a:p>
          <a:p>
            <a:pPr lvl="1"/>
            <a:r>
              <a:rPr lang="en-US" dirty="0" smtClean="0"/>
              <a:t>E.g., non-blocking cache, victim cache, multi-level cache, </a:t>
            </a:r>
            <a:r>
              <a:rPr lang="en-US" dirty="0" err="1" smtClean="0"/>
              <a:t>prefetch</a:t>
            </a:r>
            <a:r>
              <a:rPr lang="en-US" dirty="0" smtClean="0"/>
              <a:t> etc. </a:t>
            </a:r>
          </a:p>
          <a:p>
            <a:r>
              <a:rPr lang="en-US" altLang="zh-TW" dirty="0" smtClean="0"/>
              <a:t>Projects will be judged based on </a:t>
            </a:r>
          </a:p>
          <a:p>
            <a:pPr lvl="1"/>
            <a:r>
              <a:rPr lang="en-US" altLang="zh-TW" dirty="0" smtClean="0"/>
              <a:t>what features you add to enhance the baseline, and  </a:t>
            </a:r>
          </a:p>
          <a:p>
            <a:pPr lvl="1"/>
            <a:r>
              <a:rPr lang="en-US" altLang="zh-TW" dirty="0" smtClean="0"/>
              <a:t>Miss rate &amp; overall performance </a:t>
            </a:r>
          </a:p>
          <a:p>
            <a:r>
              <a:rPr lang="en-US" dirty="0" smtClean="0"/>
              <a:t>3-person team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16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6146" y="1825625"/>
            <a:ext cx="7179707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117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Compile &amp; Run Emulator (1/2)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Please clone the repo again!!</a:t>
            </a:r>
          </a:p>
          <a:p>
            <a:r>
              <a:rPr lang="en-US" altLang="zh-TW" dirty="0" smtClean="0"/>
              <a:t>Clone repo</a:t>
            </a:r>
          </a:p>
          <a:p>
            <a:pPr lvl="1">
              <a:buFont typeface="Consolas" panose="020B0609020204030204" pitchFamily="49" charset="0"/>
              <a:buChar char="$"/>
            </a:pP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clone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https://github.com/</a:t>
            </a:r>
            <a:r>
              <a:rPr lang="en-US" altLang="zh-TW" b="1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chenchc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/riscv-sodor.git</a:t>
            </a:r>
            <a:endParaRPr lang="en-US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Consolas" panose="020B0609020204030204" pitchFamily="49" charset="0"/>
              <a:buChar char="$"/>
            </a:pP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cd 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riscv-sodor</a:t>
            </a:r>
            <a:endParaRPr lang="en-US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Consolas" panose="020B0609020204030204" pitchFamily="49" charset="0"/>
              <a:buChar char="$"/>
            </a:pP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submodule update --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--recursive</a:t>
            </a:r>
          </a:p>
          <a:p>
            <a:r>
              <a:rPr lang="en-US" altLang="zh-TW" dirty="0" smtClean="0"/>
              <a:t>Compiling front-end server (will install RISC-V front-end server library under ${RISCV_FESV})</a:t>
            </a:r>
          </a:p>
          <a:p>
            <a:pPr lvl="1">
              <a:buFont typeface="Consolas" panose="020B0609020204030204" pitchFamily="49" charset="0"/>
              <a:buChar char="$"/>
            </a:pP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cd 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riscv-fesvr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./configure --prefix</a:t>
            </a:r>
            <a:r>
              <a:rPr lang="en-US" altLang="zh-TW" dirty="0" smtClean="0"/>
              <a:t>=/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/local </a:t>
            </a:r>
          </a:p>
          <a:p>
            <a:pPr lvl="1">
              <a:buFont typeface="Consolas" panose="020B0609020204030204" pitchFamily="49" charset="0"/>
              <a:buChar char="$"/>
            </a:pP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make install</a:t>
            </a:r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45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Compile &amp; Run Emulator (2/2)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Build the </a:t>
            </a:r>
            <a:r>
              <a:rPr lang="en-US" altLang="zh-TW" dirty="0" err="1" smtClean="0"/>
              <a:t>sodor</a:t>
            </a:r>
            <a:r>
              <a:rPr lang="en-US" altLang="zh-TW" dirty="0" smtClean="0"/>
              <a:t> emulators</a:t>
            </a:r>
          </a:p>
          <a:p>
            <a:pPr lvl="1"/>
            <a:r>
              <a:rPr lang="en-US" altLang="zh-TW" dirty="0" smtClean="0"/>
              <a:t>$cd</a:t>
            </a:r>
            <a:r>
              <a:rPr lang="zh-TW" altLang="en-US" dirty="0" smtClean="0"/>
              <a:t> </a:t>
            </a:r>
            <a:r>
              <a:rPr lang="en-US" altLang="zh-TW" dirty="0" smtClean="0"/>
              <a:t>..</a:t>
            </a:r>
          </a:p>
          <a:p>
            <a:pPr lvl="1"/>
            <a:r>
              <a:rPr lang="en-US" altLang="zh-TW" dirty="0" smtClean="0"/>
              <a:t>$ ./configure --with-</a:t>
            </a:r>
            <a:r>
              <a:rPr lang="en-US" altLang="zh-TW" dirty="0" err="1" smtClean="0"/>
              <a:t>riscv</a:t>
            </a:r>
            <a:r>
              <a:rPr lang="en-US" altLang="zh-TW" dirty="0" smtClean="0"/>
              <a:t>=/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/local </a:t>
            </a:r>
          </a:p>
          <a:p>
            <a:pPr lvl="1"/>
            <a:r>
              <a:rPr lang="en-US" altLang="zh-TW" dirty="0" smtClean="0"/>
              <a:t>$ make</a:t>
            </a:r>
          </a:p>
          <a:p>
            <a:r>
              <a:rPr lang="en-US" altLang="zh-TW" dirty="0" smtClean="0">
                <a:cs typeface="Times New Roman" panose="02020603050405020304" pitchFamily="18" charset="0"/>
              </a:rPr>
              <a:t>All processors are installed under the directory “</a:t>
            </a:r>
            <a:r>
              <a:rPr lang="en-US" altLang="zh-TW" dirty="0" err="1" smtClean="0">
                <a:cs typeface="Times New Roman" panose="02020603050405020304" pitchFamily="18" charset="0"/>
              </a:rPr>
              <a:t>riscv-sodor</a:t>
            </a:r>
            <a:r>
              <a:rPr lang="en-US" altLang="zh-TW" dirty="0" smtClean="0">
                <a:cs typeface="Times New Roman" panose="02020603050405020304" pitchFamily="18" charset="0"/>
              </a:rPr>
              <a:t>/emulator”</a:t>
            </a:r>
          </a:p>
          <a:p>
            <a:r>
              <a:rPr lang="en-US" altLang="zh-TW" dirty="0" smtClean="0">
                <a:cs typeface="Times New Roman" panose="02020603050405020304" pitchFamily="18" charset="0"/>
              </a:rPr>
              <a:t>Run all processors</a:t>
            </a:r>
          </a:p>
          <a:p>
            <a:pPr lvl="1">
              <a:buFont typeface="Consolas" panose="020B0609020204030204" pitchFamily="49" charset="0"/>
              <a:buChar char="$"/>
            </a:pP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make run-emulator</a:t>
            </a:r>
          </a:p>
          <a:p>
            <a:r>
              <a:rPr lang="en-US" altLang="zh-TW" dirty="0" smtClean="0">
                <a:cs typeface="Times New Roman" panose="02020603050405020304" pitchFamily="18" charset="0"/>
              </a:rPr>
              <a:t>Run a specific processor</a:t>
            </a:r>
          </a:p>
          <a:p>
            <a:pPr lvl="1">
              <a:buFont typeface="Consolas" panose="020B0609020204030204" pitchFamily="49" charset="0"/>
              <a:buChar char="$"/>
            </a:pP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cd emulator/${PROCESSOR_NAME}</a:t>
            </a:r>
          </a:p>
          <a:p>
            <a:pPr lvl="1">
              <a:buFont typeface="Consolas" panose="020B0609020204030204" pitchFamily="49" charset="0"/>
              <a:buChar char="$"/>
            </a:pP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make run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223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Profiling Results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2400" dirty="0" smtClean="0"/>
              <a:t>When you type “make run” in </a:t>
            </a:r>
            <a:r>
              <a:rPr kumimoji="1" lang="en-US" altLang="zh-TW" sz="2400" dirty="0" err="1" smtClean="0"/>
              <a:t>riscv-sodor</a:t>
            </a:r>
            <a:r>
              <a:rPr kumimoji="1" lang="en-US" altLang="zh-TW" sz="2400" dirty="0" smtClean="0"/>
              <a:t>/emulator/</a:t>
            </a:r>
            <a:r>
              <a:rPr kumimoji="1" lang="en-US" altLang="zh-TW" sz="2400" b="1" dirty="0" smtClean="0"/>
              <a:t>rv32_5stage</a:t>
            </a:r>
            <a:r>
              <a:rPr kumimoji="1" lang="en-US" altLang="zh-TW" sz="2400" dirty="0" smtClean="0"/>
              <a:t>, you should see:</a:t>
            </a:r>
          </a:p>
          <a:p>
            <a:endParaRPr kumimoji="1"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25" y="2194560"/>
            <a:ext cx="5256857" cy="4530435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4987636" y="2718262"/>
            <a:ext cx="1953491" cy="16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6993482" y="2541909"/>
            <a:ext cx="3881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FREEZE: Pipeline stall due to cache miss</a:t>
            </a:r>
            <a:br>
              <a:rPr lang="en-US" altLang="zh-TW" dirty="0" smtClean="0"/>
            </a:b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2519752" y="6156960"/>
            <a:ext cx="4421375" cy="2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993482" y="5972294"/>
            <a:ext cx="514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Extended metrics you can use to evaluate your cache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22218" y="6001789"/>
            <a:ext cx="1213658" cy="31588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63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Baseline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See </a:t>
            </a:r>
            <a:r>
              <a:rPr lang="en-US" altLang="zh-TW" dirty="0" err="1" smtClean="0"/>
              <a:t>riscv-sodor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/rv32_5stage/</a:t>
            </a:r>
            <a:r>
              <a:rPr lang="en-US" altLang="zh-TW" dirty="0" err="1" smtClean="0"/>
              <a:t>dcache.scala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818" y="2482056"/>
            <a:ext cx="5334000" cy="3038475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 flipV="1">
            <a:off x="4017818" y="4995949"/>
            <a:ext cx="2989811" cy="166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007629" y="4827910"/>
            <a:ext cx="286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Baseline: Just pass through…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226334" y="5441522"/>
            <a:ext cx="3781295" cy="8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007629" y="5256856"/>
            <a:ext cx="432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Modify this line to integrate your own cache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519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Chisel tutorial</a:t>
            </a:r>
          </a:p>
          <a:p>
            <a:pPr lvl="1"/>
            <a:r>
              <a:rPr lang="en-US" altLang="zh-TW" dirty="0" smtClean="0"/>
              <a:t>Provided on </a:t>
            </a:r>
            <a:r>
              <a:rPr lang="en-US" altLang="zh-TW" dirty="0" err="1" smtClean="0"/>
              <a:t>ceiba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Must-see codes in </a:t>
            </a:r>
            <a:r>
              <a:rPr lang="en-US" altLang="zh-TW" dirty="0" err="1" smtClean="0"/>
              <a:t>sodor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err="1" smtClean="0"/>
              <a:t>riscv-sodor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/common/</a:t>
            </a:r>
            <a:r>
              <a:rPr lang="en-US" altLang="zh-TW" dirty="0" err="1" smtClean="0"/>
              <a:t>memory.scala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741" y="1965889"/>
            <a:ext cx="3111645" cy="102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62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433</Words>
  <Application>Microsoft Office PowerPoint</Application>
  <PresentationFormat>寬螢幕</PresentationFormat>
  <Paragraphs>89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新細明體</vt:lpstr>
      <vt:lpstr>Arial</vt:lpstr>
      <vt:lpstr>Calibri</vt:lpstr>
      <vt:lpstr>Calibri Light</vt:lpstr>
      <vt:lpstr>Consolas</vt:lpstr>
      <vt:lpstr>Times New Roman</vt:lpstr>
      <vt:lpstr>Office 佈景主題</vt:lpstr>
      <vt:lpstr>ACA Final Project</vt:lpstr>
      <vt:lpstr>Improving memory subsystem performance of RISC-V Sodor processor</vt:lpstr>
      <vt:lpstr>Overview</vt:lpstr>
      <vt:lpstr>PowerPoint 簡報</vt:lpstr>
      <vt:lpstr>Compile &amp; Run Emulator (1/2)</vt:lpstr>
      <vt:lpstr>Compile &amp; Run Emulator (2/2)</vt:lpstr>
      <vt:lpstr>Profiling Results</vt:lpstr>
      <vt:lpstr>Baseline</vt:lpstr>
      <vt:lpstr>Reference</vt:lpstr>
      <vt:lpstr>Update (6/11)</vt:lpstr>
      <vt:lpstr>Changelog</vt:lpstr>
      <vt:lpstr>Burst Read</vt:lpstr>
      <vt:lpstr>Example to leverage burst read</vt:lpstr>
      <vt:lpstr>Burst Write</vt:lpstr>
      <vt:lpstr>Any question? Or bugs?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 Final Project</dc:title>
  <dc:creator>Chen, Chi-chung</dc:creator>
  <cp:lastModifiedBy>Chen, Chi-chung</cp:lastModifiedBy>
  <cp:revision>13</cp:revision>
  <dcterms:created xsi:type="dcterms:W3CDTF">2017-06-01T13:57:56Z</dcterms:created>
  <dcterms:modified xsi:type="dcterms:W3CDTF">2017-06-11T13:33:38Z</dcterms:modified>
</cp:coreProperties>
</file>