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65" y="77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User</a:t>
            </a:r>
            <a:r>
              <a:rPr lang="en-AU" sz="2000" dirty="0"/>
              <a:t>– A person who uses the website. It encompasses students, teachers, parents and administrators (including the owner Mika). Anyone who is a part of the system should have access to the website (log in and out of system, create and update profile, browse basic webpage, manage lessons, manage payments).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Administrator</a:t>
            </a:r>
            <a:r>
              <a:rPr lang="en-AU" sz="2000" dirty="0"/>
              <a:t> – Has total control over the system. They will be able to access all the information on the system.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Teacher</a:t>
            </a:r>
            <a:r>
              <a:rPr lang="en-AU" sz="2000" dirty="0"/>
              <a:t> – Can use a limited version of the site, in addition to the basic user functionality (student contact details, feedback system)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Parent</a:t>
            </a:r>
            <a:r>
              <a:rPr lang="en-AU" sz="2000" dirty="0"/>
              <a:t> – Can use a limited version of the site in addition to the basic user functionality (manage children’s (student) lessons, manage payments, feedback system)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Student</a:t>
            </a:r>
            <a:r>
              <a:rPr lang="en-AU" sz="2000" dirty="0"/>
              <a:t> – Can use a limited version of the site in addition to the basic user functionality. 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u="sng" dirty="0"/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 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Create an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want to access further information on the site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86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792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610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247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925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290</Words>
  <Application>Microsoft Office PowerPoint</Application>
  <PresentationFormat>A4 Paper (210x297 mm)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Janice Vo</cp:lastModifiedBy>
  <cp:revision>14</cp:revision>
  <dcterms:created xsi:type="dcterms:W3CDTF">2011-08-10T11:51:47Z</dcterms:created>
  <dcterms:modified xsi:type="dcterms:W3CDTF">2018-03-01T03:57:10Z</dcterms:modified>
</cp:coreProperties>
</file>