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8AF33-CC84-4145-9DCA-48BEEFC3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C4A416-0717-4FD8-9379-266104663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FBA9C6-9987-4C74-B743-61BF5079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EFBB6F-B207-4167-B911-15B4923E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A6B4FF-2AC2-4422-8EAB-54EA5146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FDC1B-A7C9-41D2-8001-0F574F7F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99EF26-F90F-4690-B707-34687F7B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8FB72-BFFD-4089-B8FE-B23BA1EE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38618-332F-415D-9989-4D01B61F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9E934-0591-4F1C-AEE9-BCC219B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2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14F265-35F2-423A-A62B-67B17EFB6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97D91D-8FAF-4DA5-A2EA-08215221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13F981-6612-44C5-B206-67C23E26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B68C5-B34F-4F28-B179-4C59046E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8306B-46C4-4AD8-B14A-DBB52CD6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3686-4A48-4C3C-9AB1-4A4DDD35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212A29-6B37-42CF-AE22-D62A477B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936B4-71AA-49C6-98CC-8BA01A8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BFDBD-3919-408D-AA6D-9006E210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5FEEE-559D-4BBE-A709-5557251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1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4E007-7B14-49B1-B12E-947D26D3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847CF-CE71-4484-A189-5F9E92D08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F1443-966A-4792-826A-C21355B4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098CA-7F79-485E-9151-C6C7C2FA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BBF72-BBEC-4A21-B617-168E3D73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4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4EDFF-4765-414A-BF7D-80AABACB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D7490-40C4-448D-A8D1-90F905F7B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49FFBD-4A3D-4934-B526-489DA0553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F9A746-8CFC-4410-9989-9CECE472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840FEE-1D1D-4E66-913C-9F8B08EF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1F2553-15A1-4939-86D0-32EC6C18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9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46DEF-8D9C-49FB-97DA-7A4D4121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EE6462-5F6E-49A6-86C5-429C1B44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E5DC03-F012-4F07-AC12-6D5B1EF6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9DAE8F-F07F-427B-995A-5DA929A08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49ABD7-CD4C-4F43-8A71-12FE9A300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1DA62D-D8AC-4F32-A43D-53CCF7C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F4BE7E-A5AD-47F3-B419-6719B688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854556-C604-440D-A9A1-2876B261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1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872DB-9568-4D9D-9BF9-F060754E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A5CAAF-5A54-414E-9F15-C6BE7378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A524B2-0A09-4C06-9730-3D81B7C5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D59D39-D459-41FC-845F-983F5CFA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7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F46B19-57E5-4D0D-AF84-C12130E7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1FE32B-24ED-446E-A074-E936D32E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0C8C6C-B58E-4BD2-B790-D6A0E611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5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358DFE-6343-4A0E-8BFE-00842DDC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804F74-AD7A-44A8-960E-05975F74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4136F2-A75D-4992-B249-00C1FD07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02A230-22FB-4CAE-BE02-1F9B730A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4A823D-34E8-43FC-ACEF-84096527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20D4E-FDAB-4C4E-9CC4-406D0101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3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8B91A-C535-4C88-9F32-F7734088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14F325-7EB5-45C6-8915-752137EC6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DF475-6178-4132-BD78-EF25BA363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1066AE-001B-457B-8474-0E0A34A5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DB61D1-0F0E-4C5A-97B9-FCF4A79A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D0AED5-C86A-4D56-B7FC-731B1EF4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AD85AB-E959-47A6-8899-6B9A22E8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CC0F3-B672-463B-A7DB-24560A17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EA5B1-9B64-444A-B947-6D4F09A4E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FBCA-65FD-4F14-AEF7-B3A49872372C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02E477-620F-4BC4-9BD5-93B8EA5EF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5D1B4-5FE7-45AE-A1BF-FF166B13F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3085-A395-481D-80B5-4F8969317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77A3F3-BBBD-4593-BC9E-3CDA636C98FC}"/>
              </a:ext>
            </a:extLst>
          </p:cNvPr>
          <p:cNvSpPr>
            <a:spLocks noChangeAspect="1"/>
          </p:cNvSpPr>
          <p:nvPr/>
        </p:nvSpPr>
        <p:spPr>
          <a:xfrm>
            <a:off x="4162361" y="3483789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F43144F-4C25-4CBC-8059-691BA15E02A3}"/>
              </a:ext>
            </a:extLst>
          </p:cNvPr>
          <p:cNvGrpSpPr/>
          <p:nvPr/>
        </p:nvGrpSpPr>
        <p:grpSpPr>
          <a:xfrm>
            <a:off x="2937632" y="3483789"/>
            <a:ext cx="900000" cy="900000"/>
            <a:chOff x="6602099" y="3341914"/>
            <a:chExt cx="900000" cy="90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9F9861E-69EB-4CE7-9B1A-3167FC1E9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099" y="3341914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D6ABAC30-DC9F-480C-9437-3A3A0879D567}"/>
                </a:ext>
              </a:extLst>
            </p:cNvPr>
            <p:cNvCxnSpPr/>
            <p:nvPr/>
          </p:nvCxnSpPr>
          <p:spPr>
            <a:xfrm>
              <a:off x="6602099" y="3976971"/>
              <a:ext cx="136158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15E5C5D-FA32-4E15-B310-0A2B8A8EEE4E}"/>
                </a:ext>
              </a:extLst>
            </p:cNvPr>
            <p:cNvCxnSpPr/>
            <p:nvPr/>
          </p:nvCxnSpPr>
          <p:spPr>
            <a:xfrm>
              <a:off x="6738257" y="42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FE986165-35FA-4F11-A513-B8DB24A3754B}"/>
                </a:ext>
              </a:extLst>
            </p:cNvPr>
            <p:cNvCxnSpPr/>
            <p:nvPr/>
          </p:nvCxnSpPr>
          <p:spPr>
            <a:xfrm flipV="1">
              <a:off x="7347857" y="3976971"/>
              <a:ext cx="154242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8AB3954-7434-4059-BE3B-ED342D3829C6}"/>
              </a:ext>
            </a:extLst>
          </p:cNvPr>
          <p:cNvGrpSpPr/>
          <p:nvPr/>
        </p:nvGrpSpPr>
        <p:grpSpPr>
          <a:xfrm>
            <a:off x="497894" y="3480532"/>
            <a:ext cx="900000" cy="907456"/>
            <a:chOff x="4162361" y="3338657"/>
            <a:chExt cx="900000" cy="907456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924906C-473E-4A1E-A37A-58023B081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361" y="3611056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114297D-14E5-4485-A79D-0BD562226166}"/>
                </a:ext>
              </a:extLst>
            </p:cNvPr>
            <p:cNvCxnSpPr>
              <a:cxnSpLocks/>
            </p:cNvCxnSpPr>
            <p:nvPr/>
          </p:nvCxnSpPr>
          <p:spPr>
            <a:xfrm>
              <a:off x="4905773" y="3338657"/>
              <a:ext cx="156588" cy="2680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F77D350-73F4-4018-A55F-B90A11B57ACD}"/>
                </a:ext>
              </a:extLst>
            </p:cNvPr>
            <p:cNvCxnSpPr>
              <a:cxnSpLocks/>
            </p:cNvCxnSpPr>
            <p:nvPr/>
          </p:nvCxnSpPr>
          <p:spPr>
            <a:xfrm>
              <a:off x="4296173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CA5CDD4-FF20-4F9C-9075-0A557B75E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361" y="3341829"/>
              <a:ext cx="133812" cy="2648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95EFB775-8019-40C8-9D12-DD10F169ACE0}"/>
              </a:ext>
            </a:extLst>
          </p:cNvPr>
          <p:cNvGrpSpPr/>
          <p:nvPr/>
        </p:nvGrpSpPr>
        <p:grpSpPr>
          <a:xfrm>
            <a:off x="1696660" y="3480533"/>
            <a:ext cx="900000" cy="899570"/>
            <a:chOff x="5361127" y="3338658"/>
            <a:chExt cx="900000" cy="899570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F279532-6786-49A1-97E7-A40C9F0A8A38}"/>
                </a:ext>
              </a:extLst>
            </p:cNvPr>
            <p:cNvCxnSpPr/>
            <p:nvPr/>
          </p:nvCxnSpPr>
          <p:spPr>
            <a:xfrm>
              <a:off x="5361127" y="3813686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481FC923-4D78-46C1-8FF4-057531F59EB0}"/>
                </a:ext>
              </a:extLst>
            </p:cNvPr>
            <p:cNvCxnSpPr/>
            <p:nvPr/>
          </p:nvCxnSpPr>
          <p:spPr>
            <a:xfrm>
              <a:off x="5486400" y="4238228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FD76A3CB-3079-451D-86AF-3149D1544368}"/>
                </a:ext>
              </a:extLst>
            </p:cNvPr>
            <p:cNvCxnSpPr/>
            <p:nvPr/>
          </p:nvCxnSpPr>
          <p:spPr>
            <a:xfrm>
              <a:off x="5486400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DBE797A-0429-4D3F-8B71-B319DC01F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127" y="3341916"/>
              <a:ext cx="125273" cy="4717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5AC8DD0-B702-41C2-8501-B6BD8BD4B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13686"/>
              <a:ext cx="165127" cy="4245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4C755A7C-DA72-49ED-A478-91FD76416B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558" y="3338658"/>
              <a:ext cx="166006" cy="475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4A8EC12-9631-408B-9E78-8CB028734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1127" y="3813685"/>
              <a:ext cx="129609" cy="4245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865053B-27F9-49F1-AAD6-868418577D7A}"/>
              </a:ext>
            </a:extLst>
          </p:cNvPr>
          <p:cNvSpPr>
            <a:spLocks noChangeAspect="1"/>
          </p:cNvSpPr>
          <p:nvPr/>
        </p:nvSpPr>
        <p:spPr>
          <a:xfrm>
            <a:off x="4162361" y="570139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27734C4-8D8E-4385-9EBB-B592A6120A84}"/>
              </a:ext>
            </a:extLst>
          </p:cNvPr>
          <p:cNvGrpSpPr/>
          <p:nvPr/>
        </p:nvGrpSpPr>
        <p:grpSpPr>
          <a:xfrm>
            <a:off x="2937632" y="570139"/>
            <a:ext cx="900000" cy="900000"/>
            <a:chOff x="6602099" y="3341914"/>
            <a:chExt cx="900000" cy="900000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6A5AC5A-80A1-4890-B75C-650398C04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099" y="3341914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5947340E-ACC3-4151-A389-80FEB7570E99}"/>
                </a:ext>
              </a:extLst>
            </p:cNvPr>
            <p:cNvCxnSpPr/>
            <p:nvPr/>
          </p:nvCxnSpPr>
          <p:spPr>
            <a:xfrm>
              <a:off x="6602099" y="3976971"/>
              <a:ext cx="136158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87B39BD-079C-4BBF-B253-374D1A904623}"/>
                </a:ext>
              </a:extLst>
            </p:cNvPr>
            <p:cNvCxnSpPr/>
            <p:nvPr/>
          </p:nvCxnSpPr>
          <p:spPr>
            <a:xfrm>
              <a:off x="6738257" y="42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D54B6B-AE94-418F-AB14-8FB95FF9640C}"/>
                </a:ext>
              </a:extLst>
            </p:cNvPr>
            <p:cNvCxnSpPr/>
            <p:nvPr/>
          </p:nvCxnSpPr>
          <p:spPr>
            <a:xfrm flipV="1">
              <a:off x="7347857" y="3976971"/>
              <a:ext cx="154242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15E334EE-4D3C-45E7-A420-AA28AC828316}"/>
              </a:ext>
            </a:extLst>
          </p:cNvPr>
          <p:cNvGrpSpPr/>
          <p:nvPr/>
        </p:nvGrpSpPr>
        <p:grpSpPr>
          <a:xfrm>
            <a:off x="497894" y="566882"/>
            <a:ext cx="900000" cy="907456"/>
            <a:chOff x="4162361" y="3338657"/>
            <a:chExt cx="900000" cy="907456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79E8C596-7A9A-4E7C-B73E-B0E97BBE8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361" y="3611056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24BE869A-891A-43A0-8CC9-C2E464375249}"/>
                </a:ext>
              </a:extLst>
            </p:cNvPr>
            <p:cNvCxnSpPr>
              <a:cxnSpLocks/>
            </p:cNvCxnSpPr>
            <p:nvPr/>
          </p:nvCxnSpPr>
          <p:spPr>
            <a:xfrm>
              <a:off x="4905773" y="3338657"/>
              <a:ext cx="156588" cy="2680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13F1FEED-C415-46FA-B362-2C31F62A9A30}"/>
                </a:ext>
              </a:extLst>
            </p:cNvPr>
            <p:cNvCxnSpPr>
              <a:cxnSpLocks/>
            </p:cNvCxnSpPr>
            <p:nvPr/>
          </p:nvCxnSpPr>
          <p:spPr>
            <a:xfrm>
              <a:off x="4296173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C1708F14-0FF3-437B-87BB-4FC4A5215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361" y="3341829"/>
              <a:ext cx="133812" cy="2648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E668550E-7504-4D68-830F-52DF1649F07C}"/>
              </a:ext>
            </a:extLst>
          </p:cNvPr>
          <p:cNvGrpSpPr/>
          <p:nvPr/>
        </p:nvGrpSpPr>
        <p:grpSpPr>
          <a:xfrm>
            <a:off x="1696660" y="566883"/>
            <a:ext cx="900000" cy="899570"/>
            <a:chOff x="5361127" y="3338658"/>
            <a:chExt cx="900000" cy="899570"/>
          </a:xfrm>
        </p:grpSpPr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E10EB36D-2A4A-4C6B-B378-9127D654E35B}"/>
                </a:ext>
              </a:extLst>
            </p:cNvPr>
            <p:cNvCxnSpPr/>
            <p:nvPr/>
          </p:nvCxnSpPr>
          <p:spPr>
            <a:xfrm>
              <a:off x="5361127" y="3813686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35EAA01-00F6-4A83-A9FA-939E635202B0}"/>
                </a:ext>
              </a:extLst>
            </p:cNvPr>
            <p:cNvCxnSpPr/>
            <p:nvPr/>
          </p:nvCxnSpPr>
          <p:spPr>
            <a:xfrm>
              <a:off x="5486400" y="4238228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A75BCABF-01C5-4817-A94A-ADC28EF2473B}"/>
                </a:ext>
              </a:extLst>
            </p:cNvPr>
            <p:cNvCxnSpPr/>
            <p:nvPr/>
          </p:nvCxnSpPr>
          <p:spPr>
            <a:xfrm>
              <a:off x="5486400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90BD4CDC-AB41-46C9-88FD-98D7A6490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127" y="3341916"/>
              <a:ext cx="125273" cy="4717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A9A717F-4204-48E4-9748-EC74FABCD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13686"/>
              <a:ext cx="165127" cy="4245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2B7EE1B9-F531-48E2-98E9-B3D740383A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558" y="3338658"/>
              <a:ext cx="166006" cy="475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7CA9A10-9FB0-498C-AAA8-3ECEFA05CB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1127" y="3813685"/>
              <a:ext cx="129609" cy="4245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765493C-FDBE-44FC-BEB4-4544D91B09F7}"/>
              </a:ext>
            </a:extLst>
          </p:cNvPr>
          <p:cNvSpPr>
            <a:spLocks noChangeAspect="1"/>
          </p:cNvSpPr>
          <p:nvPr/>
        </p:nvSpPr>
        <p:spPr>
          <a:xfrm>
            <a:off x="4162361" y="1982744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3575128-5E9E-4F36-97E5-5D974A45A1E3}"/>
              </a:ext>
            </a:extLst>
          </p:cNvPr>
          <p:cNvGrpSpPr/>
          <p:nvPr/>
        </p:nvGrpSpPr>
        <p:grpSpPr>
          <a:xfrm>
            <a:off x="2937632" y="1982744"/>
            <a:ext cx="900000" cy="900000"/>
            <a:chOff x="6602099" y="3341914"/>
            <a:chExt cx="900000" cy="900000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792BADF-96B4-4DEA-A6EF-10A2B55FC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099" y="3341914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8393F6BD-5E32-414B-A29F-5BB8BF5EF6BD}"/>
                </a:ext>
              </a:extLst>
            </p:cNvPr>
            <p:cNvCxnSpPr/>
            <p:nvPr/>
          </p:nvCxnSpPr>
          <p:spPr>
            <a:xfrm>
              <a:off x="6602099" y="3976971"/>
              <a:ext cx="136158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FC4DC02D-D28B-4DA9-8094-B6CDB8D9E193}"/>
                </a:ext>
              </a:extLst>
            </p:cNvPr>
            <p:cNvCxnSpPr/>
            <p:nvPr/>
          </p:nvCxnSpPr>
          <p:spPr>
            <a:xfrm>
              <a:off x="6738257" y="42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88AA1C2E-66E4-4896-8815-FBFE2D1E96ED}"/>
                </a:ext>
              </a:extLst>
            </p:cNvPr>
            <p:cNvCxnSpPr/>
            <p:nvPr/>
          </p:nvCxnSpPr>
          <p:spPr>
            <a:xfrm flipV="1">
              <a:off x="7347857" y="3976971"/>
              <a:ext cx="154242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C92FF1B8-EE8D-47C5-BB24-892AA155899E}"/>
              </a:ext>
            </a:extLst>
          </p:cNvPr>
          <p:cNvGrpSpPr/>
          <p:nvPr/>
        </p:nvGrpSpPr>
        <p:grpSpPr>
          <a:xfrm>
            <a:off x="497894" y="1979487"/>
            <a:ext cx="900000" cy="907456"/>
            <a:chOff x="4162361" y="3338657"/>
            <a:chExt cx="900000" cy="907456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DAFA623F-C3A0-4245-9A01-0E5638CF1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361" y="3611056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F009CCD0-71FE-4FCD-B257-EF36A80356CD}"/>
                </a:ext>
              </a:extLst>
            </p:cNvPr>
            <p:cNvCxnSpPr>
              <a:cxnSpLocks/>
            </p:cNvCxnSpPr>
            <p:nvPr/>
          </p:nvCxnSpPr>
          <p:spPr>
            <a:xfrm>
              <a:off x="4905773" y="3338657"/>
              <a:ext cx="156588" cy="2680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28F1109F-9591-4389-B581-C9D6918DB4F1}"/>
                </a:ext>
              </a:extLst>
            </p:cNvPr>
            <p:cNvCxnSpPr>
              <a:cxnSpLocks/>
            </p:cNvCxnSpPr>
            <p:nvPr/>
          </p:nvCxnSpPr>
          <p:spPr>
            <a:xfrm>
              <a:off x="4296173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26538CAD-FB61-4D08-BB3D-940A1C5FE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361" y="3341829"/>
              <a:ext cx="133812" cy="2648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0D561213-1898-4712-99A8-D61A7C9578D0}"/>
              </a:ext>
            </a:extLst>
          </p:cNvPr>
          <p:cNvGrpSpPr/>
          <p:nvPr/>
        </p:nvGrpSpPr>
        <p:grpSpPr>
          <a:xfrm>
            <a:off x="1696660" y="1979488"/>
            <a:ext cx="900000" cy="899570"/>
            <a:chOff x="5361127" y="3338658"/>
            <a:chExt cx="900000" cy="899570"/>
          </a:xfrm>
        </p:grpSpPr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6DD3B6B9-57F8-4C27-8FA1-4E2888057200}"/>
                </a:ext>
              </a:extLst>
            </p:cNvPr>
            <p:cNvCxnSpPr/>
            <p:nvPr/>
          </p:nvCxnSpPr>
          <p:spPr>
            <a:xfrm>
              <a:off x="5361127" y="3813686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B6329DF4-9FF7-4C7C-AEBE-07D870D7385B}"/>
                </a:ext>
              </a:extLst>
            </p:cNvPr>
            <p:cNvCxnSpPr/>
            <p:nvPr/>
          </p:nvCxnSpPr>
          <p:spPr>
            <a:xfrm>
              <a:off x="5486400" y="4238228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4DC1D564-20BF-44A6-8EA0-D6623FE83002}"/>
                </a:ext>
              </a:extLst>
            </p:cNvPr>
            <p:cNvCxnSpPr/>
            <p:nvPr/>
          </p:nvCxnSpPr>
          <p:spPr>
            <a:xfrm>
              <a:off x="5486400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5F983852-6064-4BD6-9379-D2C3FC5E3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127" y="3341916"/>
              <a:ext cx="125273" cy="4717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0DA873D7-FCA5-486A-9061-7862C2094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13686"/>
              <a:ext cx="165127" cy="4245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B08B38A8-07FD-4271-A71E-86210FD0E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558" y="3338658"/>
              <a:ext cx="166006" cy="475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57F319AA-0EA9-4AB9-8F53-974733883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1127" y="3813685"/>
              <a:ext cx="129609" cy="4245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4C780AE-A7A2-4F07-A3A3-51A03EC32470}"/>
              </a:ext>
            </a:extLst>
          </p:cNvPr>
          <p:cNvSpPr>
            <a:spLocks noChangeAspect="1"/>
          </p:cNvSpPr>
          <p:nvPr/>
        </p:nvSpPr>
        <p:spPr>
          <a:xfrm>
            <a:off x="4162361" y="4937861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5EEB6E7B-DA4E-4B4D-AB72-DEBF5071D7E7}"/>
              </a:ext>
            </a:extLst>
          </p:cNvPr>
          <p:cNvSpPr/>
          <p:nvPr/>
        </p:nvSpPr>
        <p:spPr>
          <a:xfrm>
            <a:off x="4427304" y="5202804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19C96439-58EC-478B-859F-B51CDBCD1BB3}"/>
              </a:ext>
            </a:extLst>
          </p:cNvPr>
          <p:cNvGrpSpPr/>
          <p:nvPr/>
        </p:nvGrpSpPr>
        <p:grpSpPr>
          <a:xfrm>
            <a:off x="2937632" y="4937861"/>
            <a:ext cx="900000" cy="900000"/>
            <a:chOff x="6602099" y="3341914"/>
            <a:chExt cx="900000" cy="900000"/>
          </a:xfrm>
        </p:grpSpPr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23150FC1-47D5-4A50-94F3-ABBC5A6AA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099" y="3341914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3FAD2714-C15F-4542-BB65-898CF8C2F405}"/>
                </a:ext>
              </a:extLst>
            </p:cNvPr>
            <p:cNvCxnSpPr/>
            <p:nvPr/>
          </p:nvCxnSpPr>
          <p:spPr>
            <a:xfrm>
              <a:off x="6602099" y="3976971"/>
              <a:ext cx="136158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9B583E33-C35F-4FCA-AD57-0E9F3606306C}"/>
                </a:ext>
              </a:extLst>
            </p:cNvPr>
            <p:cNvCxnSpPr/>
            <p:nvPr/>
          </p:nvCxnSpPr>
          <p:spPr>
            <a:xfrm>
              <a:off x="6738257" y="42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A01FA9F-AB39-4D6A-9560-D3DFC49C82D5}"/>
                </a:ext>
              </a:extLst>
            </p:cNvPr>
            <p:cNvCxnSpPr/>
            <p:nvPr/>
          </p:nvCxnSpPr>
          <p:spPr>
            <a:xfrm flipV="1">
              <a:off x="7347857" y="3976971"/>
              <a:ext cx="154242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91A61A21-36F7-4E3D-A63C-FF3F966B8619}"/>
              </a:ext>
            </a:extLst>
          </p:cNvPr>
          <p:cNvGrpSpPr/>
          <p:nvPr/>
        </p:nvGrpSpPr>
        <p:grpSpPr>
          <a:xfrm>
            <a:off x="497894" y="4934604"/>
            <a:ext cx="900000" cy="907456"/>
            <a:chOff x="4162361" y="3338657"/>
            <a:chExt cx="900000" cy="907456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1F79419-178A-478E-A0F7-9DA17A56E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361" y="3611056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F62E55AD-A2EB-4320-8F65-CE1602044974}"/>
                </a:ext>
              </a:extLst>
            </p:cNvPr>
            <p:cNvCxnSpPr>
              <a:cxnSpLocks/>
            </p:cNvCxnSpPr>
            <p:nvPr/>
          </p:nvCxnSpPr>
          <p:spPr>
            <a:xfrm>
              <a:off x="4905773" y="3338657"/>
              <a:ext cx="156588" cy="2680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B7FF5B05-485C-470E-B38B-342A274211C8}"/>
                </a:ext>
              </a:extLst>
            </p:cNvPr>
            <p:cNvCxnSpPr>
              <a:cxnSpLocks/>
            </p:cNvCxnSpPr>
            <p:nvPr/>
          </p:nvCxnSpPr>
          <p:spPr>
            <a:xfrm>
              <a:off x="4296173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F1373D3C-0690-454C-BF48-0A578A865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361" y="3341829"/>
              <a:ext cx="133812" cy="2648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AD4981FF-5148-47D8-AB16-06FB3A880505}"/>
              </a:ext>
            </a:extLst>
          </p:cNvPr>
          <p:cNvGrpSpPr/>
          <p:nvPr/>
        </p:nvGrpSpPr>
        <p:grpSpPr>
          <a:xfrm>
            <a:off x="1696660" y="4934605"/>
            <a:ext cx="900000" cy="899570"/>
            <a:chOff x="5361127" y="3338658"/>
            <a:chExt cx="900000" cy="899570"/>
          </a:xfrm>
        </p:grpSpPr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D20B6F3A-1375-4F8C-B825-BCB9BB08D5C3}"/>
                </a:ext>
              </a:extLst>
            </p:cNvPr>
            <p:cNvCxnSpPr/>
            <p:nvPr/>
          </p:nvCxnSpPr>
          <p:spPr>
            <a:xfrm>
              <a:off x="5361127" y="3813686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6D491D12-898C-4691-9B7F-32114D583BB3}"/>
                </a:ext>
              </a:extLst>
            </p:cNvPr>
            <p:cNvCxnSpPr/>
            <p:nvPr/>
          </p:nvCxnSpPr>
          <p:spPr>
            <a:xfrm>
              <a:off x="5486400" y="4238228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71D64F42-C9DC-40C0-9EE2-3D821E824344}"/>
                </a:ext>
              </a:extLst>
            </p:cNvPr>
            <p:cNvCxnSpPr/>
            <p:nvPr/>
          </p:nvCxnSpPr>
          <p:spPr>
            <a:xfrm>
              <a:off x="5486400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6742FBA8-096E-4AF0-9335-1AE7AFABF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127" y="3341916"/>
              <a:ext cx="125273" cy="4717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0B9CB77-2F5D-4073-BAC5-957642DA0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13686"/>
              <a:ext cx="165127" cy="4245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AC25771A-B071-4130-8F81-052CA74BCB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558" y="3338658"/>
              <a:ext cx="166006" cy="475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3047D235-528B-49B2-8986-D3357859D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1127" y="3813685"/>
              <a:ext cx="129609" cy="4245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551C8769-F60F-405D-AF00-A4642082CE80}"/>
              </a:ext>
            </a:extLst>
          </p:cNvPr>
          <p:cNvSpPr>
            <a:spLocks noChangeAspect="1"/>
          </p:cNvSpPr>
          <p:nvPr/>
        </p:nvSpPr>
        <p:spPr>
          <a:xfrm>
            <a:off x="9310467" y="570139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4C144777-148F-49CE-A6F2-07E6B325B2DC}"/>
              </a:ext>
            </a:extLst>
          </p:cNvPr>
          <p:cNvGrpSpPr/>
          <p:nvPr/>
        </p:nvGrpSpPr>
        <p:grpSpPr>
          <a:xfrm>
            <a:off x="8058610" y="591910"/>
            <a:ext cx="900000" cy="900000"/>
            <a:chOff x="6602099" y="3341914"/>
            <a:chExt cx="900000" cy="90000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85C410A2-478E-44E8-96EE-A7367CEA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099" y="3341914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5DC52530-CB6D-4020-BBA5-BDD084E0DC67}"/>
                </a:ext>
              </a:extLst>
            </p:cNvPr>
            <p:cNvCxnSpPr/>
            <p:nvPr/>
          </p:nvCxnSpPr>
          <p:spPr>
            <a:xfrm>
              <a:off x="6602099" y="3976971"/>
              <a:ext cx="136158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4C3835E0-E3E9-421F-851F-16791AE3032D}"/>
                </a:ext>
              </a:extLst>
            </p:cNvPr>
            <p:cNvCxnSpPr/>
            <p:nvPr/>
          </p:nvCxnSpPr>
          <p:spPr>
            <a:xfrm>
              <a:off x="6738257" y="42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35E85C9C-BD7F-456E-B510-B7FBCB17FDA6}"/>
                </a:ext>
              </a:extLst>
            </p:cNvPr>
            <p:cNvCxnSpPr/>
            <p:nvPr/>
          </p:nvCxnSpPr>
          <p:spPr>
            <a:xfrm flipV="1">
              <a:off x="7347857" y="3976971"/>
              <a:ext cx="154242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0B219AB-FA35-4D61-9C48-F7E1863F1263}"/>
              </a:ext>
            </a:extLst>
          </p:cNvPr>
          <p:cNvGrpSpPr/>
          <p:nvPr/>
        </p:nvGrpSpPr>
        <p:grpSpPr>
          <a:xfrm>
            <a:off x="5646000" y="566882"/>
            <a:ext cx="900000" cy="907456"/>
            <a:chOff x="4162361" y="3338657"/>
            <a:chExt cx="900000" cy="907456"/>
          </a:xfrm>
        </p:grpSpPr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0DE0F684-32FE-4F8D-8445-44E9DF7D2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361" y="3611056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00201F42-8FC7-4549-8221-10379401B841}"/>
                </a:ext>
              </a:extLst>
            </p:cNvPr>
            <p:cNvCxnSpPr>
              <a:cxnSpLocks/>
            </p:cNvCxnSpPr>
            <p:nvPr/>
          </p:nvCxnSpPr>
          <p:spPr>
            <a:xfrm>
              <a:off x="4905773" y="3338657"/>
              <a:ext cx="156588" cy="2680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C978C475-84AE-4A4E-AA82-437B0EE03B6D}"/>
                </a:ext>
              </a:extLst>
            </p:cNvPr>
            <p:cNvCxnSpPr>
              <a:cxnSpLocks/>
            </p:cNvCxnSpPr>
            <p:nvPr/>
          </p:nvCxnSpPr>
          <p:spPr>
            <a:xfrm>
              <a:off x="4296173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4877652F-A71E-44EC-998E-B2310B2AE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361" y="3341829"/>
              <a:ext cx="133812" cy="2648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DDF54394-AA12-434B-A7E0-3284F8FA3873}"/>
              </a:ext>
            </a:extLst>
          </p:cNvPr>
          <p:cNvGrpSpPr/>
          <p:nvPr/>
        </p:nvGrpSpPr>
        <p:grpSpPr>
          <a:xfrm>
            <a:off x="6844766" y="566883"/>
            <a:ext cx="900000" cy="899570"/>
            <a:chOff x="5361127" y="3338658"/>
            <a:chExt cx="900000" cy="899570"/>
          </a:xfrm>
        </p:grpSpPr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966C32FF-C947-4F4B-8B14-84E8C5593B43}"/>
                </a:ext>
              </a:extLst>
            </p:cNvPr>
            <p:cNvCxnSpPr/>
            <p:nvPr/>
          </p:nvCxnSpPr>
          <p:spPr>
            <a:xfrm>
              <a:off x="5361127" y="3813686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4A19C52F-96A0-4D67-83DF-CAB82F013A6A}"/>
                </a:ext>
              </a:extLst>
            </p:cNvPr>
            <p:cNvCxnSpPr/>
            <p:nvPr/>
          </p:nvCxnSpPr>
          <p:spPr>
            <a:xfrm>
              <a:off x="5486400" y="4238228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5978EDB1-571D-4500-8E07-4E07898306A1}"/>
                </a:ext>
              </a:extLst>
            </p:cNvPr>
            <p:cNvCxnSpPr/>
            <p:nvPr/>
          </p:nvCxnSpPr>
          <p:spPr>
            <a:xfrm>
              <a:off x="5486400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45B89123-9E2A-42E1-8A56-3D08B8C8B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127" y="3341916"/>
              <a:ext cx="125273" cy="4717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D40ABDA3-DEC5-4A0C-871B-96A52CD9C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13686"/>
              <a:ext cx="165127" cy="4245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853ECA98-0DD5-459D-B7F0-4EFB391CD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558" y="3338658"/>
              <a:ext cx="166006" cy="475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996B6982-3FFD-42D5-BECD-411AEF15A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1127" y="3813685"/>
              <a:ext cx="129609" cy="4245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D68F04E9-F525-4849-B67B-33BCBBCDE0AE}"/>
              </a:ext>
            </a:extLst>
          </p:cNvPr>
          <p:cNvSpPr>
            <a:spLocks noChangeAspect="1"/>
          </p:cNvSpPr>
          <p:nvPr/>
        </p:nvSpPr>
        <p:spPr>
          <a:xfrm>
            <a:off x="9305904" y="1982743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0CCA6871-D32E-455C-8055-D227562B38BA}"/>
              </a:ext>
            </a:extLst>
          </p:cNvPr>
          <p:cNvGrpSpPr/>
          <p:nvPr/>
        </p:nvGrpSpPr>
        <p:grpSpPr>
          <a:xfrm>
            <a:off x="8081175" y="1982743"/>
            <a:ext cx="900000" cy="900000"/>
            <a:chOff x="6602099" y="3341914"/>
            <a:chExt cx="900000" cy="90000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246E3274-EB5A-42AB-930A-B4801F7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099" y="3341914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705569C6-DE5A-4293-8B06-7975CE7CAB4C}"/>
                </a:ext>
              </a:extLst>
            </p:cNvPr>
            <p:cNvCxnSpPr/>
            <p:nvPr/>
          </p:nvCxnSpPr>
          <p:spPr>
            <a:xfrm>
              <a:off x="6602099" y="3976971"/>
              <a:ext cx="136158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282CA9BB-4DD2-40A5-A923-1DA3FF29D54E}"/>
                </a:ext>
              </a:extLst>
            </p:cNvPr>
            <p:cNvCxnSpPr/>
            <p:nvPr/>
          </p:nvCxnSpPr>
          <p:spPr>
            <a:xfrm>
              <a:off x="6738257" y="42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5B41ACB7-53A8-4CAE-8323-F7B349ED34FD}"/>
                </a:ext>
              </a:extLst>
            </p:cNvPr>
            <p:cNvCxnSpPr/>
            <p:nvPr/>
          </p:nvCxnSpPr>
          <p:spPr>
            <a:xfrm flipV="1">
              <a:off x="7347857" y="3976971"/>
              <a:ext cx="154242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30962F7-E67B-43D8-99E1-08FA74BCF0BC}"/>
              </a:ext>
            </a:extLst>
          </p:cNvPr>
          <p:cNvGrpSpPr/>
          <p:nvPr/>
        </p:nvGrpSpPr>
        <p:grpSpPr>
          <a:xfrm>
            <a:off x="5641437" y="1979486"/>
            <a:ext cx="900000" cy="907456"/>
            <a:chOff x="4162361" y="3338657"/>
            <a:chExt cx="900000" cy="907456"/>
          </a:xfrm>
        </p:grpSpPr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DBEBE86D-4260-41C8-B149-C2BFF32CF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361" y="3611056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A4BF8BC7-64D4-4DFC-B600-5C12F48858C8}"/>
                </a:ext>
              </a:extLst>
            </p:cNvPr>
            <p:cNvCxnSpPr>
              <a:cxnSpLocks/>
            </p:cNvCxnSpPr>
            <p:nvPr/>
          </p:nvCxnSpPr>
          <p:spPr>
            <a:xfrm>
              <a:off x="4905773" y="3338657"/>
              <a:ext cx="156588" cy="2680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8FAD87D0-52F7-4CD5-AFC1-78CDAFE9AC38}"/>
                </a:ext>
              </a:extLst>
            </p:cNvPr>
            <p:cNvCxnSpPr>
              <a:cxnSpLocks/>
            </p:cNvCxnSpPr>
            <p:nvPr/>
          </p:nvCxnSpPr>
          <p:spPr>
            <a:xfrm>
              <a:off x="4296173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94F20AB7-B04A-491D-A486-E1F96BC9A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361" y="3341829"/>
              <a:ext cx="133812" cy="2648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30CEF6FD-7389-4A96-9D63-B78C5B4EA7B2}"/>
              </a:ext>
            </a:extLst>
          </p:cNvPr>
          <p:cNvGrpSpPr/>
          <p:nvPr/>
        </p:nvGrpSpPr>
        <p:grpSpPr>
          <a:xfrm>
            <a:off x="6840203" y="1979487"/>
            <a:ext cx="900000" cy="899570"/>
            <a:chOff x="5361127" y="3338658"/>
            <a:chExt cx="900000" cy="899570"/>
          </a:xfrm>
        </p:grpSpPr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40ED6885-557A-4068-9A4C-C236C2BCD661}"/>
                </a:ext>
              </a:extLst>
            </p:cNvPr>
            <p:cNvCxnSpPr/>
            <p:nvPr/>
          </p:nvCxnSpPr>
          <p:spPr>
            <a:xfrm>
              <a:off x="5361127" y="3813686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A809953E-A93A-47B8-82C7-E6AF25BBD52D}"/>
                </a:ext>
              </a:extLst>
            </p:cNvPr>
            <p:cNvCxnSpPr/>
            <p:nvPr/>
          </p:nvCxnSpPr>
          <p:spPr>
            <a:xfrm>
              <a:off x="5486400" y="4238228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320AE0AE-9F8E-45C9-AEED-6CCA8F3B5423}"/>
                </a:ext>
              </a:extLst>
            </p:cNvPr>
            <p:cNvCxnSpPr/>
            <p:nvPr/>
          </p:nvCxnSpPr>
          <p:spPr>
            <a:xfrm>
              <a:off x="5486400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C2BF1D26-BC78-45E9-9380-380B87414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127" y="3341916"/>
              <a:ext cx="125273" cy="4717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C1CFD951-E7B4-4683-B888-22D413966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13686"/>
              <a:ext cx="165127" cy="4245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B62A181B-3C0E-4277-B426-B8C0B93743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558" y="3338658"/>
              <a:ext cx="166006" cy="475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51E97EDB-AB04-403F-B3F2-4508D2EF48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1127" y="3813685"/>
              <a:ext cx="129609" cy="4245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B8AFD564-9309-4579-B779-02682B23FF18}"/>
              </a:ext>
            </a:extLst>
          </p:cNvPr>
          <p:cNvSpPr>
            <a:spLocks noChangeAspect="1"/>
          </p:cNvSpPr>
          <p:nvPr/>
        </p:nvSpPr>
        <p:spPr>
          <a:xfrm>
            <a:off x="9310467" y="3486044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90F00C3B-8B78-48CC-AEE4-78B0B377F7CF}"/>
              </a:ext>
            </a:extLst>
          </p:cNvPr>
          <p:cNvGrpSpPr/>
          <p:nvPr/>
        </p:nvGrpSpPr>
        <p:grpSpPr>
          <a:xfrm>
            <a:off x="8085738" y="3486044"/>
            <a:ext cx="900000" cy="900000"/>
            <a:chOff x="6602099" y="3341914"/>
            <a:chExt cx="900000" cy="900000"/>
          </a:xfrm>
        </p:grpSpPr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71F5E8C6-0E96-4542-A8EB-68032207E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099" y="3341914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6EBB45DC-77D2-4320-8258-C21AF933D951}"/>
                </a:ext>
              </a:extLst>
            </p:cNvPr>
            <p:cNvCxnSpPr/>
            <p:nvPr/>
          </p:nvCxnSpPr>
          <p:spPr>
            <a:xfrm>
              <a:off x="6602099" y="3976971"/>
              <a:ext cx="136158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7B86C170-D1CA-4536-827D-99F057540107}"/>
                </a:ext>
              </a:extLst>
            </p:cNvPr>
            <p:cNvCxnSpPr/>
            <p:nvPr/>
          </p:nvCxnSpPr>
          <p:spPr>
            <a:xfrm>
              <a:off x="6738257" y="42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1694660C-294D-4382-A9FD-E4F47BCCEEAB}"/>
                </a:ext>
              </a:extLst>
            </p:cNvPr>
            <p:cNvCxnSpPr/>
            <p:nvPr/>
          </p:nvCxnSpPr>
          <p:spPr>
            <a:xfrm flipV="1">
              <a:off x="7347857" y="3976971"/>
              <a:ext cx="154242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グループ化 213">
            <a:extLst>
              <a:ext uri="{FF2B5EF4-FFF2-40B4-BE49-F238E27FC236}">
                <a16:creationId xmlns:a16="http://schemas.microsoft.com/office/drawing/2014/main" id="{10F71822-E03E-469B-92D5-6B4C9C6927DA}"/>
              </a:ext>
            </a:extLst>
          </p:cNvPr>
          <p:cNvGrpSpPr/>
          <p:nvPr/>
        </p:nvGrpSpPr>
        <p:grpSpPr>
          <a:xfrm>
            <a:off x="5646000" y="3482787"/>
            <a:ext cx="900000" cy="907456"/>
            <a:chOff x="4162361" y="3338657"/>
            <a:chExt cx="900000" cy="907456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F505E5CD-D0A4-4009-B717-136629CF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361" y="3611056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BE16E5AC-BEB5-47B6-9D19-986AFFCD673F}"/>
                </a:ext>
              </a:extLst>
            </p:cNvPr>
            <p:cNvCxnSpPr>
              <a:cxnSpLocks/>
            </p:cNvCxnSpPr>
            <p:nvPr/>
          </p:nvCxnSpPr>
          <p:spPr>
            <a:xfrm>
              <a:off x="4905773" y="3338657"/>
              <a:ext cx="156588" cy="2680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B7A1313C-8A5E-4D42-9414-815DC30655FA}"/>
                </a:ext>
              </a:extLst>
            </p:cNvPr>
            <p:cNvCxnSpPr>
              <a:cxnSpLocks/>
            </p:cNvCxnSpPr>
            <p:nvPr/>
          </p:nvCxnSpPr>
          <p:spPr>
            <a:xfrm>
              <a:off x="4296173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4A83D2B4-57CE-48CD-92B1-46D4ACEDD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361" y="3341829"/>
              <a:ext cx="133812" cy="2648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9F0E59B6-0B78-4499-B376-1CFB3DA78805}"/>
              </a:ext>
            </a:extLst>
          </p:cNvPr>
          <p:cNvGrpSpPr/>
          <p:nvPr/>
        </p:nvGrpSpPr>
        <p:grpSpPr>
          <a:xfrm>
            <a:off x="6844766" y="3482788"/>
            <a:ext cx="900000" cy="899570"/>
            <a:chOff x="5361127" y="3338658"/>
            <a:chExt cx="900000" cy="899570"/>
          </a:xfrm>
        </p:grpSpPr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EB1F4AF5-DC5F-4D31-B3B9-09BE4894CCE3}"/>
                </a:ext>
              </a:extLst>
            </p:cNvPr>
            <p:cNvCxnSpPr/>
            <p:nvPr/>
          </p:nvCxnSpPr>
          <p:spPr>
            <a:xfrm>
              <a:off x="5361127" y="3813686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94A1B857-1F5E-48FA-87FE-69DC7772DD4E}"/>
                </a:ext>
              </a:extLst>
            </p:cNvPr>
            <p:cNvCxnSpPr/>
            <p:nvPr/>
          </p:nvCxnSpPr>
          <p:spPr>
            <a:xfrm>
              <a:off x="5486400" y="4238228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95C5A144-D204-42DC-BF14-522CF94AC8F7}"/>
                </a:ext>
              </a:extLst>
            </p:cNvPr>
            <p:cNvCxnSpPr/>
            <p:nvPr/>
          </p:nvCxnSpPr>
          <p:spPr>
            <a:xfrm>
              <a:off x="5486400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FEFF7618-BE2D-40DA-8C39-2C47ED111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127" y="3341916"/>
              <a:ext cx="125273" cy="4717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C2E6FF50-8924-4A12-AD4A-23379FCDD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13686"/>
              <a:ext cx="165127" cy="4245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3AD44BCE-7DB2-4EC7-9A87-08EBCB6043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558" y="3338658"/>
              <a:ext cx="166006" cy="475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271D63C2-B54B-42E8-A412-5FD15F50D4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1127" y="3813685"/>
              <a:ext cx="129609" cy="4245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89E9176C-BE8E-4FE2-B09D-39007971AEDD}"/>
              </a:ext>
            </a:extLst>
          </p:cNvPr>
          <p:cNvSpPr>
            <a:spLocks noChangeAspect="1"/>
          </p:cNvSpPr>
          <p:nvPr/>
        </p:nvSpPr>
        <p:spPr>
          <a:xfrm>
            <a:off x="9305904" y="4942060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28" name="楕円 227">
            <a:extLst>
              <a:ext uri="{FF2B5EF4-FFF2-40B4-BE49-F238E27FC236}">
                <a16:creationId xmlns:a16="http://schemas.microsoft.com/office/drawing/2014/main" id="{6E492949-509E-400B-A545-F6D310A72651}"/>
              </a:ext>
            </a:extLst>
          </p:cNvPr>
          <p:cNvSpPr/>
          <p:nvPr/>
        </p:nvSpPr>
        <p:spPr>
          <a:xfrm>
            <a:off x="9570847" y="5207003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1CBC9045-051E-40A6-9E6B-4E8E84C5E378}"/>
              </a:ext>
            </a:extLst>
          </p:cNvPr>
          <p:cNvGrpSpPr/>
          <p:nvPr/>
        </p:nvGrpSpPr>
        <p:grpSpPr>
          <a:xfrm>
            <a:off x="8081175" y="4942060"/>
            <a:ext cx="900000" cy="900000"/>
            <a:chOff x="6602099" y="3341914"/>
            <a:chExt cx="900000" cy="900000"/>
          </a:xfrm>
        </p:grpSpPr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3A44E0A6-52FB-4337-945E-7B69CC665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099" y="3341914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0D1F3235-9CCD-4D71-9218-6FDA8098F5F1}"/>
                </a:ext>
              </a:extLst>
            </p:cNvPr>
            <p:cNvCxnSpPr/>
            <p:nvPr/>
          </p:nvCxnSpPr>
          <p:spPr>
            <a:xfrm>
              <a:off x="6602099" y="3976971"/>
              <a:ext cx="136158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A9F312DB-7C78-4FB4-89AC-EB47908E0A15}"/>
                </a:ext>
              </a:extLst>
            </p:cNvPr>
            <p:cNvCxnSpPr/>
            <p:nvPr/>
          </p:nvCxnSpPr>
          <p:spPr>
            <a:xfrm>
              <a:off x="6738257" y="42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118AB881-EA96-4658-B026-718DDFC0BBE0}"/>
                </a:ext>
              </a:extLst>
            </p:cNvPr>
            <p:cNvCxnSpPr/>
            <p:nvPr/>
          </p:nvCxnSpPr>
          <p:spPr>
            <a:xfrm flipV="1">
              <a:off x="7347857" y="3976971"/>
              <a:ext cx="154242" cy="264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15336CE4-8808-4D8D-AEAB-9F4F0D26DB99}"/>
              </a:ext>
            </a:extLst>
          </p:cNvPr>
          <p:cNvGrpSpPr/>
          <p:nvPr/>
        </p:nvGrpSpPr>
        <p:grpSpPr>
          <a:xfrm>
            <a:off x="5641437" y="4938803"/>
            <a:ext cx="900000" cy="907456"/>
            <a:chOff x="4162361" y="3338657"/>
            <a:chExt cx="900000" cy="907456"/>
          </a:xfrm>
        </p:grpSpPr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6E652344-4201-4A28-8521-4BA468797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361" y="3611056"/>
              <a:ext cx="900000" cy="63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B33648B0-1E7D-4F80-9922-4BF1C5C4C14C}"/>
                </a:ext>
              </a:extLst>
            </p:cNvPr>
            <p:cNvCxnSpPr>
              <a:cxnSpLocks/>
            </p:cNvCxnSpPr>
            <p:nvPr/>
          </p:nvCxnSpPr>
          <p:spPr>
            <a:xfrm>
              <a:off x="4905773" y="3338657"/>
              <a:ext cx="156588" cy="2680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65C5A3AB-615C-4403-BB49-98F088B99A3C}"/>
                </a:ext>
              </a:extLst>
            </p:cNvPr>
            <p:cNvCxnSpPr>
              <a:cxnSpLocks/>
            </p:cNvCxnSpPr>
            <p:nvPr/>
          </p:nvCxnSpPr>
          <p:spPr>
            <a:xfrm>
              <a:off x="4296173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F0B7ED3E-B4FE-473F-87F3-461F486C8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361" y="3341829"/>
              <a:ext cx="133812" cy="2648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33255EE1-14E3-4A4E-BA9F-62119C77296F}"/>
              </a:ext>
            </a:extLst>
          </p:cNvPr>
          <p:cNvGrpSpPr/>
          <p:nvPr/>
        </p:nvGrpSpPr>
        <p:grpSpPr>
          <a:xfrm>
            <a:off x="6840203" y="4938804"/>
            <a:ext cx="900000" cy="899570"/>
            <a:chOff x="5361127" y="3338658"/>
            <a:chExt cx="900000" cy="899570"/>
          </a:xfrm>
        </p:grpSpPr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3049D88B-8017-4D95-895B-65EFFFC299B4}"/>
                </a:ext>
              </a:extLst>
            </p:cNvPr>
            <p:cNvCxnSpPr/>
            <p:nvPr/>
          </p:nvCxnSpPr>
          <p:spPr>
            <a:xfrm>
              <a:off x="5361127" y="3813686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B45B8C48-EB4B-4330-B1E3-815697CF0091}"/>
                </a:ext>
              </a:extLst>
            </p:cNvPr>
            <p:cNvCxnSpPr/>
            <p:nvPr/>
          </p:nvCxnSpPr>
          <p:spPr>
            <a:xfrm>
              <a:off x="5486400" y="4238228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4C92033E-BE0F-4BF6-8C6F-13811AEB1A9C}"/>
                </a:ext>
              </a:extLst>
            </p:cNvPr>
            <p:cNvCxnSpPr/>
            <p:nvPr/>
          </p:nvCxnSpPr>
          <p:spPr>
            <a:xfrm>
              <a:off x="5486400" y="3341914"/>
              <a:ext cx="6096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23B81F3A-1747-41A0-9B0B-487768D79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127" y="3341916"/>
              <a:ext cx="125273" cy="4717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8C4E608B-57B9-4B8D-9E15-7554CC2AD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13686"/>
              <a:ext cx="165127" cy="4245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BA9C47EE-BE23-4CAC-8E9D-B69EE17FE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558" y="3338658"/>
              <a:ext cx="166006" cy="475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49CA80C8-A994-4528-834C-A6E8C255FD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1127" y="3813685"/>
              <a:ext cx="129609" cy="4245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グループ化 291">
            <a:extLst>
              <a:ext uri="{FF2B5EF4-FFF2-40B4-BE49-F238E27FC236}">
                <a16:creationId xmlns:a16="http://schemas.microsoft.com/office/drawing/2014/main" id="{D524C8D0-6748-46C5-BED4-C23F7E060022}"/>
              </a:ext>
            </a:extLst>
          </p:cNvPr>
          <p:cNvGrpSpPr/>
          <p:nvPr/>
        </p:nvGrpSpPr>
        <p:grpSpPr>
          <a:xfrm>
            <a:off x="4313025" y="2152265"/>
            <a:ext cx="639109" cy="590140"/>
            <a:chOff x="4313025" y="2152265"/>
            <a:chExt cx="639109" cy="590140"/>
          </a:xfrm>
        </p:grpSpPr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818892F6-914D-4CDF-81B7-E35C3C8E7400}"/>
                </a:ext>
              </a:extLst>
            </p:cNvPr>
            <p:cNvSpPr/>
            <p:nvPr/>
          </p:nvSpPr>
          <p:spPr>
            <a:xfrm>
              <a:off x="4313025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楕円 267">
              <a:extLst>
                <a:ext uri="{FF2B5EF4-FFF2-40B4-BE49-F238E27FC236}">
                  <a16:creationId xmlns:a16="http://schemas.microsoft.com/office/drawing/2014/main" id="{68926CCA-B479-4BE3-BB75-084862CDFD94}"/>
                </a:ext>
              </a:extLst>
            </p:cNvPr>
            <p:cNvSpPr/>
            <p:nvPr/>
          </p:nvSpPr>
          <p:spPr>
            <a:xfrm>
              <a:off x="4536053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8B620E6-B0A5-4B3E-892A-8F8A6B2AEA6A}"/>
                </a:ext>
              </a:extLst>
            </p:cNvPr>
            <p:cNvSpPr/>
            <p:nvPr/>
          </p:nvSpPr>
          <p:spPr>
            <a:xfrm>
              <a:off x="4759081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160320AB-C152-4CE7-ADB3-5454EE707318}"/>
                </a:ext>
              </a:extLst>
            </p:cNvPr>
            <p:cNvSpPr/>
            <p:nvPr/>
          </p:nvSpPr>
          <p:spPr>
            <a:xfrm>
              <a:off x="4313025" y="25480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D281D6FE-713A-457F-B703-BE2D8FB5A17C}"/>
                </a:ext>
              </a:extLst>
            </p:cNvPr>
            <p:cNvSpPr/>
            <p:nvPr/>
          </p:nvSpPr>
          <p:spPr>
            <a:xfrm>
              <a:off x="4536053" y="25519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B5DCD621-A828-40A1-B902-E366D17EAC39}"/>
                </a:ext>
              </a:extLst>
            </p:cNvPr>
            <p:cNvSpPr/>
            <p:nvPr/>
          </p:nvSpPr>
          <p:spPr>
            <a:xfrm>
              <a:off x="4761634" y="25467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3" name="グループ化 292">
            <a:extLst>
              <a:ext uri="{FF2B5EF4-FFF2-40B4-BE49-F238E27FC236}">
                <a16:creationId xmlns:a16="http://schemas.microsoft.com/office/drawing/2014/main" id="{48D41A06-683B-424A-B399-9FCDD9FA8601}"/>
              </a:ext>
            </a:extLst>
          </p:cNvPr>
          <p:cNvGrpSpPr/>
          <p:nvPr/>
        </p:nvGrpSpPr>
        <p:grpSpPr>
          <a:xfrm>
            <a:off x="4313025" y="709147"/>
            <a:ext cx="589561" cy="591299"/>
            <a:chOff x="4313025" y="709147"/>
            <a:chExt cx="589561" cy="591299"/>
          </a:xfrm>
        </p:grpSpPr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1B6858FF-D98A-45FC-98AB-E30FE5FD09A2}"/>
                </a:ext>
              </a:extLst>
            </p:cNvPr>
            <p:cNvSpPr/>
            <p:nvPr/>
          </p:nvSpPr>
          <p:spPr>
            <a:xfrm>
              <a:off x="4712086" y="70914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30B6FD1A-C249-404B-81AF-4C9B28312151}"/>
                </a:ext>
              </a:extLst>
            </p:cNvPr>
            <p:cNvSpPr/>
            <p:nvPr/>
          </p:nvSpPr>
          <p:spPr>
            <a:xfrm>
              <a:off x="4313025" y="1109946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0" name="グループ化 289">
            <a:extLst>
              <a:ext uri="{FF2B5EF4-FFF2-40B4-BE49-F238E27FC236}">
                <a16:creationId xmlns:a16="http://schemas.microsoft.com/office/drawing/2014/main" id="{DE14C407-0347-4098-93A9-F1E265BF0086}"/>
              </a:ext>
            </a:extLst>
          </p:cNvPr>
          <p:cNvGrpSpPr/>
          <p:nvPr/>
        </p:nvGrpSpPr>
        <p:grpSpPr>
          <a:xfrm>
            <a:off x="9465991" y="3629068"/>
            <a:ext cx="601222" cy="626973"/>
            <a:chOff x="9465991" y="3629068"/>
            <a:chExt cx="601222" cy="626973"/>
          </a:xfrm>
        </p:grpSpPr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5FCF7947-9A13-4B85-BEB1-5823670A7923}"/>
                </a:ext>
              </a:extLst>
            </p:cNvPr>
            <p:cNvSpPr/>
            <p:nvPr/>
          </p:nvSpPr>
          <p:spPr>
            <a:xfrm>
              <a:off x="9665217" y="38567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DE4496DF-9E85-49DD-94C8-C0E55C5D67B0}"/>
                </a:ext>
              </a:extLst>
            </p:cNvPr>
            <p:cNvSpPr/>
            <p:nvPr/>
          </p:nvSpPr>
          <p:spPr>
            <a:xfrm>
              <a:off x="9876713" y="362906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C7B16977-62D3-4DA4-AD85-C151A0C47668}"/>
                </a:ext>
              </a:extLst>
            </p:cNvPr>
            <p:cNvSpPr/>
            <p:nvPr/>
          </p:nvSpPr>
          <p:spPr>
            <a:xfrm>
              <a:off x="9465991" y="4065541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1" name="グループ化 290">
            <a:extLst>
              <a:ext uri="{FF2B5EF4-FFF2-40B4-BE49-F238E27FC236}">
                <a16:creationId xmlns:a16="http://schemas.microsoft.com/office/drawing/2014/main" id="{6E88DCED-EAC1-4F17-9F12-CA018499934A}"/>
              </a:ext>
            </a:extLst>
          </p:cNvPr>
          <p:cNvGrpSpPr/>
          <p:nvPr/>
        </p:nvGrpSpPr>
        <p:grpSpPr>
          <a:xfrm>
            <a:off x="4313025" y="3610817"/>
            <a:ext cx="601222" cy="626973"/>
            <a:chOff x="4313025" y="3610817"/>
            <a:chExt cx="601222" cy="626973"/>
          </a:xfrm>
        </p:grpSpPr>
        <p:sp>
          <p:nvSpPr>
            <p:cNvPr id="275" name="楕円 274">
              <a:extLst>
                <a:ext uri="{FF2B5EF4-FFF2-40B4-BE49-F238E27FC236}">
                  <a16:creationId xmlns:a16="http://schemas.microsoft.com/office/drawing/2014/main" id="{26F01B28-67A6-40C6-A2FB-4900D941A489}"/>
                </a:ext>
              </a:extLst>
            </p:cNvPr>
            <p:cNvSpPr/>
            <p:nvPr/>
          </p:nvSpPr>
          <p:spPr>
            <a:xfrm>
              <a:off x="4512251" y="3838539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楕円 275">
              <a:extLst>
                <a:ext uri="{FF2B5EF4-FFF2-40B4-BE49-F238E27FC236}">
                  <a16:creationId xmlns:a16="http://schemas.microsoft.com/office/drawing/2014/main" id="{10985E02-840C-462B-881E-FE4D739490DD}"/>
                </a:ext>
              </a:extLst>
            </p:cNvPr>
            <p:cNvSpPr/>
            <p:nvPr/>
          </p:nvSpPr>
          <p:spPr>
            <a:xfrm>
              <a:off x="4723747" y="361081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EAEFCC9D-F058-4B5C-AA3F-97E96C3A1D3C}"/>
                </a:ext>
              </a:extLst>
            </p:cNvPr>
            <p:cNvSpPr/>
            <p:nvPr/>
          </p:nvSpPr>
          <p:spPr>
            <a:xfrm>
              <a:off x="4313025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82BCA332-6C64-4653-B18B-E5A3855AAC2C}"/>
                </a:ext>
              </a:extLst>
            </p:cNvPr>
            <p:cNvSpPr/>
            <p:nvPr/>
          </p:nvSpPr>
          <p:spPr>
            <a:xfrm>
              <a:off x="4723094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FF5BB502-0636-4868-B298-2CD50A1A304C}"/>
                </a:ext>
              </a:extLst>
            </p:cNvPr>
            <p:cNvSpPr/>
            <p:nvPr/>
          </p:nvSpPr>
          <p:spPr>
            <a:xfrm>
              <a:off x="4313025" y="362279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3536C401-6EE3-4D07-9748-4A7955CB2EB0}"/>
              </a:ext>
            </a:extLst>
          </p:cNvPr>
          <p:cNvGrpSpPr/>
          <p:nvPr/>
        </p:nvGrpSpPr>
        <p:grpSpPr>
          <a:xfrm rot="5400000">
            <a:off x="9453429" y="2161316"/>
            <a:ext cx="639109" cy="590140"/>
            <a:chOff x="4465425" y="2304665"/>
            <a:chExt cx="639109" cy="590140"/>
          </a:xfrm>
        </p:grpSpPr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10C1C39E-38CA-4553-B211-8CE1537470CE}"/>
                </a:ext>
              </a:extLst>
            </p:cNvPr>
            <p:cNvSpPr/>
            <p:nvPr/>
          </p:nvSpPr>
          <p:spPr>
            <a:xfrm rot="10800000">
              <a:off x="4465425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CFDA62F8-1B9F-4691-B8F2-2B0949B7553B}"/>
                </a:ext>
              </a:extLst>
            </p:cNvPr>
            <p:cNvSpPr/>
            <p:nvPr/>
          </p:nvSpPr>
          <p:spPr>
            <a:xfrm rot="10800000">
              <a:off x="4688453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B1AFB399-886C-426C-B3C9-1CC9116CC17E}"/>
                </a:ext>
              </a:extLst>
            </p:cNvPr>
            <p:cNvSpPr/>
            <p:nvPr/>
          </p:nvSpPr>
          <p:spPr>
            <a:xfrm rot="10800000">
              <a:off x="4911481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37BD13DE-8220-433E-8837-6DB909736007}"/>
                </a:ext>
              </a:extLst>
            </p:cNvPr>
            <p:cNvSpPr/>
            <p:nvPr/>
          </p:nvSpPr>
          <p:spPr>
            <a:xfrm rot="10800000">
              <a:off x="4465425" y="27004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楕円 286">
              <a:extLst>
                <a:ext uri="{FF2B5EF4-FFF2-40B4-BE49-F238E27FC236}">
                  <a16:creationId xmlns:a16="http://schemas.microsoft.com/office/drawing/2014/main" id="{955ED681-CA56-4C3E-9A65-3215793ADF34}"/>
                </a:ext>
              </a:extLst>
            </p:cNvPr>
            <p:cNvSpPr/>
            <p:nvPr/>
          </p:nvSpPr>
          <p:spPr>
            <a:xfrm rot="10800000">
              <a:off x="4688453" y="27043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楕円 287">
              <a:extLst>
                <a:ext uri="{FF2B5EF4-FFF2-40B4-BE49-F238E27FC236}">
                  <a16:creationId xmlns:a16="http://schemas.microsoft.com/office/drawing/2014/main" id="{8AA02F60-564A-4111-A416-6D13DF49CB34}"/>
                </a:ext>
              </a:extLst>
            </p:cNvPr>
            <p:cNvSpPr/>
            <p:nvPr/>
          </p:nvSpPr>
          <p:spPr>
            <a:xfrm rot="10800000">
              <a:off x="4914034" y="26991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0" name="グループ化 299">
            <a:extLst>
              <a:ext uri="{FF2B5EF4-FFF2-40B4-BE49-F238E27FC236}">
                <a16:creationId xmlns:a16="http://schemas.microsoft.com/office/drawing/2014/main" id="{BBAE3EBC-FCD5-411B-8616-847F6F2E4AC2}"/>
              </a:ext>
            </a:extLst>
          </p:cNvPr>
          <p:cNvGrpSpPr/>
          <p:nvPr/>
        </p:nvGrpSpPr>
        <p:grpSpPr>
          <a:xfrm>
            <a:off x="9465991" y="715225"/>
            <a:ext cx="601222" cy="626973"/>
            <a:chOff x="9465991" y="715225"/>
            <a:chExt cx="601222" cy="626973"/>
          </a:xfrm>
        </p:grpSpPr>
        <p:sp>
          <p:nvSpPr>
            <p:cNvPr id="296" name="楕円 295">
              <a:extLst>
                <a:ext uri="{FF2B5EF4-FFF2-40B4-BE49-F238E27FC236}">
                  <a16:creationId xmlns:a16="http://schemas.microsoft.com/office/drawing/2014/main" id="{9688A899-394F-4EE4-8563-BC62180CD4C3}"/>
                </a:ext>
              </a:extLst>
            </p:cNvPr>
            <p:cNvSpPr/>
            <p:nvPr/>
          </p:nvSpPr>
          <p:spPr>
            <a:xfrm>
              <a:off x="9876713" y="71522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楕円 296">
              <a:extLst>
                <a:ext uri="{FF2B5EF4-FFF2-40B4-BE49-F238E27FC236}">
                  <a16:creationId xmlns:a16="http://schemas.microsoft.com/office/drawing/2014/main" id="{3C5EB392-28E8-451E-A734-FC49BD8A5AE4}"/>
                </a:ext>
              </a:extLst>
            </p:cNvPr>
            <p:cNvSpPr/>
            <p:nvPr/>
          </p:nvSpPr>
          <p:spPr>
            <a:xfrm>
              <a:off x="9465991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楕円 297">
              <a:extLst>
                <a:ext uri="{FF2B5EF4-FFF2-40B4-BE49-F238E27FC236}">
                  <a16:creationId xmlns:a16="http://schemas.microsoft.com/office/drawing/2014/main" id="{C4C9109E-5343-47C2-B8A9-2823D26667EF}"/>
                </a:ext>
              </a:extLst>
            </p:cNvPr>
            <p:cNvSpPr/>
            <p:nvPr/>
          </p:nvSpPr>
          <p:spPr>
            <a:xfrm>
              <a:off x="9876060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楕円 298">
              <a:extLst>
                <a:ext uri="{FF2B5EF4-FFF2-40B4-BE49-F238E27FC236}">
                  <a16:creationId xmlns:a16="http://schemas.microsoft.com/office/drawing/2014/main" id="{734E8415-2DDB-4865-8FF4-61EC6468847E}"/>
                </a:ext>
              </a:extLst>
            </p:cNvPr>
            <p:cNvSpPr/>
            <p:nvPr/>
          </p:nvSpPr>
          <p:spPr>
            <a:xfrm>
              <a:off x="9465991" y="7272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7" name="楕円 306">
            <a:extLst>
              <a:ext uri="{FF2B5EF4-FFF2-40B4-BE49-F238E27FC236}">
                <a16:creationId xmlns:a16="http://schemas.microsoft.com/office/drawing/2014/main" id="{08E8776F-C38C-4CF9-8DD8-AD25B02871C9}"/>
              </a:ext>
            </a:extLst>
          </p:cNvPr>
          <p:cNvSpPr/>
          <p:nvPr/>
        </p:nvSpPr>
        <p:spPr>
          <a:xfrm>
            <a:off x="3265438" y="5124450"/>
            <a:ext cx="272945" cy="2674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5CEC4E74-08BD-421E-AFE6-B0785C11BDF2}"/>
              </a:ext>
            </a:extLst>
          </p:cNvPr>
          <p:cNvSpPr/>
          <p:nvPr/>
        </p:nvSpPr>
        <p:spPr>
          <a:xfrm>
            <a:off x="2009292" y="5068618"/>
            <a:ext cx="272945" cy="1813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B35E8F74-BD85-47EA-A7EA-0AAF41CCC77E}"/>
              </a:ext>
            </a:extLst>
          </p:cNvPr>
          <p:cNvSpPr/>
          <p:nvPr/>
        </p:nvSpPr>
        <p:spPr>
          <a:xfrm>
            <a:off x="804923" y="5037831"/>
            <a:ext cx="272945" cy="86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9F4ACC5F-0821-4793-B670-4D17DACE773C}"/>
              </a:ext>
            </a:extLst>
          </p:cNvPr>
          <p:cNvSpPr/>
          <p:nvPr/>
        </p:nvSpPr>
        <p:spPr>
          <a:xfrm>
            <a:off x="823893" y="1041910"/>
            <a:ext cx="272945" cy="2674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2" name="楕円 311">
            <a:extLst>
              <a:ext uri="{FF2B5EF4-FFF2-40B4-BE49-F238E27FC236}">
                <a16:creationId xmlns:a16="http://schemas.microsoft.com/office/drawing/2014/main" id="{1C48662A-B025-4809-9989-A9BA0AA02B68}"/>
              </a:ext>
            </a:extLst>
          </p:cNvPr>
          <p:cNvSpPr/>
          <p:nvPr/>
        </p:nvSpPr>
        <p:spPr>
          <a:xfrm>
            <a:off x="2009292" y="1163495"/>
            <a:ext cx="272945" cy="1813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3" name="楕円 312">
            <a:extLst>
              <a:ext uri="{FF2B5EF4-FFF2-40B4-BE49-F238E27FC236}">
                <a16:creationId xmlns:a16="http://schemas.microsoft.com/office/drawing/2014/main" id="{7D851DC4-ECDD-48EB-B609-1DB7CB65A86E}"/>
              </a:ext>
            </a:extLst>
          </p:cNvPr>
          <p:cNvSpPr/>
          <p:nvPr/>
        </p:nvSpPr>
        <p:spPr>
          <a:xfrm>
            <a:off x="3244286" y="1309321"/>
            <a:ext cx="272945" cy="86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4" name="楕円 313">
            <a:extLst>
              <a:ext uri="{FF2B5EF4-FFF2-40B4-BE49-F238E27FC236}">
                <a16:creationId xmlns:a16="http://schemas.microsoft.com/office/drawing/2014/main" id="{A0289933-854B-40DB-89D1-0E1FDF0FAF91}"/>
              </a:ext>
            </a:extLst>
          </p:cNvPr>
          <p:cNvSpPr/>
          <p:nvPr/>
        </p:nvSpPr>
        <p:spPr>
          <a:xfrm>
            <a:off x="8401075" y="1292824"/>
            <a:ext cx="272945" cy="86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773FE7D9-FEDC-4C84-AE85-DA09E9D91D5C}"/>
              </a:ext>
            </a:extLst>
          </p:cNvPr>
          <p:cNvSpPr/>
          <p:nvPr/>
        </p:nvSpPr>
        <p:spPr>
          <a:xfrm>
            <a:off x="7162631" y="1154759"/>
            <a:ext cx="272945" cy="1813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6" name="楕円 315">
            <a:extLst>
              <a:ext uri="{FF2B5EF4-FFF2-40B4-BE49-F238E27FC236}">
                <a16:creationId xmlns:a16="http://schemas.microsoft.com/office/drawing/2014/main" id="{8BFCA090-12B5-4667-B45B-4D1104E1CBE1}"/>
              </a:ext>
            </a:extLst>
          </p:cNvPr>
          <p:cNvSpPr/>
          <p:nvPr/>
        </p:nvSpPr>
        <p:spPr>
          <a:xfrm>
            <a:off x="5965571" y="1041910"/>
            <a:ext cx="272945" cy="2674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7" name="楕円 316">
            <a:extLst>
              <a:ext uri="{FF2B5EF4-FFF2-40B4-BE49-F238E27FC236}">
                <a16:creationId xmlns:a16="http://schemas.microsoft.com/office/drawing/2014/main" id="{DBB155B5-088C-4A57-A24B-A3A17D02110D}"/>
              </a:ext>
            </a:extLst>
          </p:cNvPr>
          <p:cNvSpPr/>
          <p:nvPr/>
        </p:nvSpPr>
        <p:spPr>
          <a:xfrm>
            <a:off x="8398072" y="5124450"/>
            <a:ext cx="272945" cy="2674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C27AF814-888F-4DCE-AA68-F3323DCFD8C1}"/>
              </a:ext>
            </a:extLst>
          </p:cNvPr>
          <p:cNvSpPr/>
          <p:nvPr/>
        </p:nvSpPr>
        <p:spPr>
          <a:xfrm>
            <a:off x="7141926" y="5068618"/>
            <a:ext cx="272945" cy="1813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B599005E-FD60-4F2F-AEF6-C99FDBB18155}"/>
              </a:ext>
            </a:extLst>
          </p:cNvPr>
          <p:cNvSpPr/>
          <p:nvPr/>
        </p:nvSpPr>
        <p:spPr>
          <a:xfrm>
            <a:off x="5937557" y="5037831"/>
            <a:ext cx="272945" cy="86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24" name="グループ化 323">
            <a:extLst>
              <a:ext uri="{FF2B5EF4-FFF2-40B4-BE49-F238E27FC236}">
                <a16:creationId xmlns:a16="http://schemas.microsoft.com/office/drawing/2014/main" id="{E2B6881C-3659-4876-8E5D-4F621C76EB48}"/>
              </a:ext>
            </a:extLst>
          </p:cNvPr>
          <p:cNvGrpSpPr/>
          <p:nvPr/>
        </p:nvGrpSpPr>
        <p:grpSpPr>
          <a:xfrm>
            <a:off x="8236936" y="3537556"/>
            <a:ext cx="601222" cy="496719"/>
            <a:chOff x="9465991" y="3629068"/>
            <a:chExt cx="601222" cy="626973"/>
          </a:xfrm>
        </p:grpSpPr>
        <p:sp>
          <p:nvSpPr>
            <p:cNvPr id="325" name="楕円 324">
              <a:extLst>
                <a:ext uri="{FF2B5EF4-FFF2-40B4-BE49-F238E27FC236}">
                  <a16:creationId xmlns:a16="http://schemas.microsoft.com/office/drawing/2014/main" id="{0C919CC4-8ECC-4307-A90C-8527CBCF349C}"/>
                </a:ext>
              </a:extLst>
            </p:cNvPr>
            <p:cNvSpPr/>
            <p:nvPr/>
          </p:nvSpPr>
          <p:spPr>
            <a:xfrm>
              <a:off x="9665217" y="38567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楕円 325">
              <a:extLst>
                <a:ext uri="{FF2B5EF4-FFF2-40B4-BE49-F238E27FC236}">
                  <a16:creationId xmlns:a16="http://schemas.microsoft.com/office/drawing/2014/main" id="{B8E91FD6-B2A0-4793-B1FF-6293C2218E70}"/>
                </a:ext>
              </a:extLst>
            </p:cNvPr>
            <p:cNvSpPr/>
            <p:nvPr/>
          </p:nvSpPr>
          <p:spPr>
            <a:xfrm>
              <a:off x="9876713" y="362906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楕円 326">
              <a:extLst>
                <a:ext uri="{FF2B5EF4-FFF2-40B4-BE49-F238E27FC236}">
                  <a16:creationId xmlns:a16="http://schemas.microsoft.com/office/drawing/2014/main" id="{2EB69336-8C25-4B7C-A3BA-96B3887CDA3C}"/>
                </a:ext>
              </a:extLst>
            </p:cNvPr>
            <p:cNvSpPr/>
            <p:nvPr/>
          </p:nvSpPr>
          <p:spPr>
            <a:xfrm>
              <a:off x="9465991" y="4065541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8" name="グループ化 327">
            <a:extLst>
              <a:ext uri="{FF2B5EF4-FFF2-40B4-BE49-F238E27FC236}">
                <a16:creationId xmlns:a16="http://schemas.microsoft.com/office/drawing/2014/main" id="{373A442F-745C-4EC8-8AAB-751BDBC77E6A}"/>
              </a:ext>
            </a:extLst>
          </p:cNvPr>
          <p:cNvGrpSpPr/>
          <p:nvPr/>
        </p:nvGrpSpPr>
        <p:grpSpPr>
          <a:xfrm>
            <a:off x="7002530" y="3533662"/>
            <a:ext cx="550335" cy="358903"/>
            <a:chOff x="9465991" y="3629068"/>
            <a:chExt cx="601222" cy="626973"/>
          </a:xfrm>
        </p:grpSpPr>
        <p:sp>
          <p:nvSpPr>
            <p:cNvPr id="329" name="楕円 328">
              <a:extLst>
                <a:ext uri="{FF2B5EF4-FFF2-40B4-BE49-F238E27FC236}">
                  <a16:creationId xmlns:a16="http://schemas.microsoft.com/office/drawing/2014/main" id="{04C0EE9C-A467-4758-8740-AEB8CBD2B05D}"/>
                </a:ext>
              </a:extLst>
            </p:cNvPr>
            <p:cNvSpPr/>
            <p:nvPr/>
          </p:nvSpPr>
          <p:spPr>
            <a:xfrm>
              <a:off x="9665217" y="38567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0" name="楕円 329">
              <a:extLst>
                <a:ext uri="{FF2B5EF4-FFF2-40B4-BE49-F238E27FC236}">
                  <a16:creationId xmlns:a16="http://schemas.microsoft.com/office/drawing/2014/main" id="{08078A09-50DC-43C9-91D5-F67BDF784537}"/>
                </a:ext>
              </a:extLst>
            </p:cNvPr>
            <p:cNvSpPr/>
            <p:nvPr/>
          </p:nvSpPr>
          <p:spPr>
            <a:xfrm>
              <a:off x="9876713" y="362906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楕円 330">
              <a:extLst>
                <a:ext uri="{FF2B5EF4-FFF2-40B4-BE49-F238E27FC236}">
                  <a16:creationId xmlns:a16="http://schemas.microsoft.com/office/drawing/2014/main" id="{6D295AFC-0CB7-46BB-A7A7-42EAB862F9C1}"/>
                </a:ext>
              </a:extLst>
            </p:cNvPr>
            <p:cNvSpPr/>
            <p:nvPr/>
          </p:nvSpPr>
          <p:spPr>
            <a:xfrm>
              <a:off x="9465991" y="4065541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2" name="グループ化 331">
            <a:extLst>
              <a:ext uri="{FF2B5EF4-FFF2-40B4-BE49-F238E27FC236}">
                <a16:creationId xmlns:a16="http://schemas.microsoft.com/office/drawing/2014/main" id="{E39F3828-089F-496E-B651-EE2601A8AD94}"/>
              </a:ext>
            </a:extLst>
          </p:cNvPr>
          <p:cNvGrpSpPr/>
          <p:nvPr/>
        </p:nvGrpSpPr>
        <p:grpSpPr>
          <a:xfrm>
            <a:off x="5867097" y="3522504"/>
            <a:ext cx="465312" cy="181698"/>
            <a:chOff x="9465991" y="3629068"/>
            <a:chExt cx="601222" cy="626973"/>
          </a:xfrm>
        </p:grpSpPr>
        <p:sp>
          <p:nvSpPr>
            <p:cNvPr id="333" name="楕円 332">
              <a:extLst>
                <a:ext uri="{FF2B5EF4-FFF2-40B4-BE49-F238E27FC236}">
                  <a16:creationId xmlns:a16="http://schemas.microsoft.com/office/drawing/2014/main" id="{068638A4-7398-471F-959A-C2FCA66EC82A}"/>
                </a:ext>
              </a:extLst>
            </p:cNvPr>
            <p:cNvSpPr/>
            <p:nvPr/>
          </p:nvSpPr>
          <p:spPr>
            <a:xfrm>
              <a:off x="9665217" y="38567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楕円 333">
              <a:extLst>
                <a:ext uri="{FF2B5EF4-FFF2-40B4-BE49-F238E27FC236}">
                  <a16:creationId xmlns:a16="http://schemas.microsoft.com/office/drawing/2014/main" id="{F3F9AE23-4820-4724-87A0-9DA886903B99}"/>
                </a:ext>
              </a:extLst>
            </p:cNvPr>
            <p:cNvSpPr/>
            <p:nvPr/>
          </p:nvSpPr>
          <p:spPr>
            <a:xfrm>
              <a:off x="9876713" y="362906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楕円 334">
              <a:extLst>
                <a:ext uri="{FF2B5EF4-FFF2-40B4-BE49-F238E27FC236}">
                  <a16:creationId xmlns:a16="http://schemas.microsoft.com/office/drawing/2014/main" id="{5262B7B1-512C-4F27-BE60-8E331E429080}"/>
                </a:ext>
              </a:extLst>
            </p:cNvPr>
            <p:cNvSpPr/>
            <p:nvPr/>
          </p:nvSpPr>
          <p:spPr>
            <a:xfrm>
              <a:off x="9465991" y="4065541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6" name="グループ化 335">
            <a:extLst>
              <a:ext uri="{FF2B5EF4-FFF2-40B4-BE49-F238E27FC236}">
                <a16:creationId xmlns:a16="http://schemas.microsoft.com/office/drawing/2014/main" id="{E402F9C5-9439-4D64-BB1F-811E11054F08}"/>
              </a:ext>
            </a:extLst>
          </p:cNvPr>
          <p:cNvGrpSpPr/>
          <p:nvPr/>
        </p:nvGrpSpPr>
        <p:grpSpPr>
          <a:xfrm>
            <a:off x="8298519" y="5618739"/>
            <a:ext cx="465312" cy="181698"/>
            <a:chOff x="9465991" y="3629068"/>
            <a:chExt cx="601222" cy="626973"/>
          </a:xfrm>
        </p:grpSpPr>
        <p:sp>
          <p:nvSpPr>
            <p:cNvPr id="337" name="楕円 336">
              <a:extLst>
                <a:ext uri="{FF2B5EF4-FFF2-40B4-BE49-F238E27FC236}">
                  <a16:creationId xmlns:a16="http://schemas.microsoft.com/office/drawing/2014/main" id="{031618D8-0223-4914-9BFB-46F1EB547BAE}"/>
                </a:ext>
              </a:extLst>
            </p:cNvPr>
            <p:cNvSpPr/>
            <p:nvPr/>
          </p:nvSpPr>
          <p:spPr>
            <a:xfrm>
              <a:off x="9665217" y="38567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楕円 337">
              <a:extLst>
                <a:ext uri="{FF2B5EF4-FFF2-40B4-BE49-F238E27FC236}">
                  <a16:creationId xmlns:a16="http://schemas.microsoft.com/office/drawing/2014/main" id="{DCB2BFC7-685B-4FD7-9728-7EBCFE72B625}"/>
                </a:ext>
              </a:extLst>
            </p:cNvPr>
            <p:cNvSpPr/>
            <p:nvPr/>
          </p:nvSpPr>
          <p:spPr>
            <a:xfrm>
              <a:off x="9876713" y="362906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楕円 338">
              <a:extLst>
                <a:ext uri="{FF2B5EF4-FFF2-40B4-BE49-F238E27FC236}">
                  <a16:creationId xmlns:a16="http://schemas.microsoft.com/office/drawing/2014/main" id="{0E2F4E73-D9E6-458B-9977-2496B393B2E0}"/>
                </a:ext>
              </a:extLst>
            </p:cNvPr>
            <p:cNvSpPr/>
            <p:nvPr/>
          </p:nvSpPr>
          <p:spPr>
            <a:xfrm>
              <a:off x="9465991" y="4065541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51B1030E-6A12-46B2-8E29-818B9BED0037}"/>
              </a:ext>
            </a:extLst>
          </p:cNvPr>
          <p:cNvGrpSpPr/>
          <p:nvPr/>
        </p:nvGrpSpPr>
        <p:grpSpPr>
          <a:xfrm>
            <a:off x="7068314" y="5438685"/>
            <a:ext cx="550335" cy="358903"/>
            <a:chOff x="9465991" y="3629068"/>
            <a:chExt cx="601222" cy="626973"/>
          </a:xfrm>
        </p:grpSpPr>
        <p:sp>
          <p:nvSpPr>
            <p:cNvPr id="341" name="楕円 340">
              <a:extLst>
                <a:ext uri="{FF2B5EF4-FFF2-40B4-BE49-F238E27FC236}">
                  <a16:creationId xmlns:a16="http://schemas.microsoft.com/office/drawing/2014/main" id="{BE8A1B34-2C9A-4ABC-9C12-A7BF7C931307}"/>
                </a:ext>
              </a:extLst>
            </p:cNvPr>
            <p:cNvSpPr/>
            <p:nvPr/>
          </p:nvSpPr>
          <p:spPr>
            <a:xfrm>
              <a:off x="9665217" y="38567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楕円 341">
              <a:extLst>
                <a:ext uri="{FF2B5EF4-FFF2-40B4-BE49-F238E27FC236}">
                  <a16:creationId xmlns:a16="http://schemas.microsoft.com/office/drawing/2014/main" id="{FC27381F-DE62-41EA-8D8E-0A8F9FDCDAD0}"/>
                </a:ext>
              </a:extLst>
            </p:cNvPr>
            <p:cNvSpPr/>
            <p:nvPr/>
          </p:nvSpPr>
          <p:spPr>
            <a:xfrm>
              <a:off x="9876713" y="362906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楕円 342">
              <a:extLst>
                <a:ext uri="{FF2B5EF4-FFF2-40B4-BE49-F238E27FC236}">
                  <a16:creationId xmlns:a16="http://schemas.microsoft.com/office/drawing/2014/main" id="{BDAE1AF0-5DA8-4C82-AC04-A7F307E61780}"/>
                </a:ext>
              </a:extLst>
            </p:cNvPr>
            <p:cNvSpPr/>
            <p:nvPr/>
          </p:nvSpPr>
          <p:spPr>
            <a:xfrm>
              <a:off x="9465991" y="4065541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337D45BE-6330-46DD-927D-20913877C8E3}"/>
              </a:ext>
            </a:extLst>
          </p:cNvPr>
          <p:cNvGrpSpPr/>
          <p:nvPr/>
        </p:nvGrpSpPr>
        <p:grpSpPr>
          <a:xfrm>
            <a:off x="5796673" y="5280899"/>
            <a:ext cx="601222" cy="496719"/>
            <a:chOff x="9465991" y="3629068"/>
            <a:chExt cx="601222" cy="626973"/>
          </a:xfrm>
        </p:grpSpPr>
        <p:sp>
          <p:nvSpPr>
            <p:cNvPr id="345" name="楕円 344">
              <a:extLst>
                <a:ext uri="{FF2B5EF4-FFF2-40B4-BE49-F238E27FC236}">
                  <a16:creationId xmlns:a16="http://schemas.microsoft.com/office/drawing/2014/main" id="{45D0E5F6-BF08-4ED1-AF3E-5A717F49A6BB}"/>
                </a:ext>
              </a:extLst>
            </p:cNvPr>
            <p:cNvSpPr/>
            <p:nvPr/>
          </p:nvSpPr>
          <p:spPr>
            <a:xfrm>
              <a:off x="9665217" y="38567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楕円 345">
              <a:extLst>
                <a:ext uri="{FF2B5EF4-FFF2-40B4-BE49-F238E27FC236}">
                  <a16:creationId xmlns:a16="http://schemas.microsoft.com/office/drawing/2014/main" id="{0D42ECFD-A14B-4F9F-8337-BC16D35A56D4}"/>
                </a:ext>
              </a:extLst>
            </p:cNvPr>
            <p:cNvSpPr/>
            <p:nvPr/>
          </p:nvSpPr>
          <p:spPr>
            <a:xfrm>
              <a:off x="9876713" y="362906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楕円 346">
              <a:extLst>
                <a:ext uri="{FF2B5EF4-FFF2-40B4-BE49-F238E27FC236}">
                  <a16:creationId xmlns:a16="http://schemas.microsoft.com/office/drawing/2014/main" id="{B6131649-3A34-43A9-A9A2-9692868C3B90}"/>
                </a:ext>
              </a:extLst>
            </p:cNvPr>
            <p:cNvSpPr/>
            <p:nvPr/>
          </p:nvSpPr>
          <p:spPr>
            <a:xfrm>
              <a:off x="9465991" y="4065541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8" name="グループ化 347">
            <a:extLst>
              <a:ext uri="{FF2B5EF4-FFF2-40B4-BE49-F238E27FC236}">
                <a16:creationId xmlns:a16="http://schemas.microsoft.com/office/drawing/2014/main" id="{3F0C7C49-1DD1-491D-80F7-DF6172430545}"/>
              </a:ext>
            </a:extLst>
          </p:cNvPr>
          <p:cNvGrpSpPr/>
          <p:nvPr/>
        </p:nvGrpSpPr>
        <p:grpSpPr>
          <a:xfrm>
            <a:off x="8250080" y="678352"/>
            <a:ext cx="544026" cy="462174"/>
            <a:chOff x="9465991" y="715225"/>
            <a:chExt cx="601222" cy="626973"/>
          </a:xfrm>
        </p:grpSpPr>
        <p:sp>
          <p:nvSpPr>
            <p:cNvPr id="349" name="楕円 348">
              <a:extLst>
                <a:ext uri="{FF2B5EF4-FFF2-40B4-BE49-F238E27FC236}">
                  <a16:creationId xmlns:a16="http://schemas.microsoft.com/office/drawing/2014/main" id="{D8C627DF-3A60-4DB4-B7A5-DA137D44AA47}"/>
                </a:ext>
              </a:extLst>
            </p:cNvPr>
            <p:cNvSpPr/>
            <p:nvPr/>
          </p:nvSpPr>
          <p:spPr>
            <a:xfrm>
              <a:off x="9876713" y="71522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楕円 349">
              <a:extLst>
                <a:ext uri="{FF2B5EF4-FFF2-40B4-BE49-F238E27FC236}">
                  <a16:creationId xmlns:a16="http://schemas.microsoft.com/office/drawing/2014/main" id="{CADFD03C-D89E-416D-9E96-74C628482BA6}"/>
                </a:ext>
              </a:extLst>
            </p:cNvPr>
            <p:cNvSpPr/>
            <p:nvPr/>
          </p:nvSpPr>
          <p:spPr>
            <a:xfrm>
              <a:off x="9465991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楕円 350">
              <a:extLst>
                <a:ext uri="{FF2B5EF4-FFF2-40B4-BE49-F238E27FC236}">
                  <a16:creationId xmlns:a16="http://schemas.microsoft.com/office/drawing/2014/main" id="{F7411019-5A0C-4F77-8BFD-1F8C09054832}"/>
                </a:ext>
              </a:extLst>
            </p:cNvPr>
            <p:cNvSpPr/>
            <p:nvPr/>
          </p:nvSpPr>
          <p:spPr>
            <a:xfrm>
              <a:off x="9876060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楕円 351">
              <a:extLst>
                <a:ext uri="{FF2B5EF4-FFF2-40B4-BE49-F238E27FC236}">
                  <a16:creationId xmlns:a16="http://schemas.microsoft.com/office/drawing/2014/main" id="{5283D8EC-9306-4494-A62C-AC7C78E84AAC}"/>
                </a:ext>
              </a:extLst>
            </p:cNvPr>
            <p:cNvSpPr/>
            <p:nvPr/>
          </p:nvSpPr>
          <p:spPr>
            <a:xfrm>
              <a:off x="9465991" y="7272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3" name="グループ化 352">
            <a:extLst>
              <a:ext uri="{FF2B5EF4-FFF2-40B4-BE49-F238E27FC236}">
                <a16:creationId xmlns:a16="http://schemas.microsoft.com/office/drawing/2014/main" id="{42C78546-961C-4270-98BC-518BD61CB57E}"/>
              </a:ext>
            </a:extLst>
          </p:cNvPr>
          <p:cNvGrpSpPr/>
          <p:nvPr/>
        </p:nvGrpSpPr>
        <p:grpSpPr>
          <a:xfrm>
            <a:off x="7044572" y="632486"/>
            <a:ext cx="526465" cy="337154"/>
            <a:chOff x="9465991" y="715225"/>
            <a:chExt cx="601222" cy="626973"/>
          </a:xfrm>
        </p:grpSpPr>
        <p:sp>
          <p:nvSpPr>
            <p:cNvPr id="354" name="楕円 353">
              <a:extLst>
                <a:ext uri="{FF2B5EF4-FFF2-40B4-BE49-F238E27FC236}">
                  <a16:creationId xmlns:a16="http://schemas.microsoft.com/office/drawing/2014/main" id="{3CACFEED-8C4A-4940-B363-8C2F4F8C0DC1}"/>
                </a:ext>
              </a:extLst>
            </p:cNvPr>
            <p:cNvSpPr/>
            <p:nvPr/>
          </p:nvSpPr>
          <p:spPr>
            <a:xfrm>
              <a:off x="9876713" y="71522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楕円 354">
              <a:extLst>
                <a:ext uri="{FF2B5EF4-FFF2-40B4-BE49-F238E27FC236}">
                  <a16:creationId xmlns:a16="http://schemas.microsoft.com/office/drawing/2014/main" id="{013810A2-1694-4CA7-BBF9-6C224B39A5A3}"/>
                </a:ext>
              </a:extLst>
            </p:cNvPr>
            <p:cNvSpPr/>
            <p:nvPr/>
          </p:nvSpPr>
          <p:spPr>
            <a:xfrm>
              <a:off x="9465991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楕円 355">
              <a:extLst>
                <a:ext uri="{FF2B5EF4-FFF2-40B4-BE49-F238E27FC236}">
                  <a16:creationId xmlns:a16="http://schemas.microsoft.com/office/drawing/2014/main" id="{CFD6BA1D-2932-4F14-BF47-F874971B1FE8}"/>
                </a:ext>
              </a:extLst>
            </p:cNvPr>
            <p:cNvSpPr/>
            <p:nvPr/>
          </p:nvSpPr>
          <p:spPr>
            <a:xfrm>
              <a:off x="9876060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楕円 356">
              <a:extLst>
                <a:ext uri="{FF2B5EF4-FFF2-40B4-BE49-F238E27FC236}">
                  <a16:creationId xmlns:a16="http://schemas.microsoft.com/office/drawing/2014/main" id="{94A57104-F9FA-40FB-B241-5C3A14BD884B}"/>
                </a:ext>
              </a:extLst>
            </p:cNvPr>
            <p:cNvSpPr/>
            <p:nvPr/>
          </p:nvSpPr>
          <p:spPr>
            <a:xfrm>
              <a:off x="9465991" y="7272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8" name="グループ化 357">
            <a:extLst>
              <a:ext uri="{FF2B5EF4-FFF2-40B4-BE49-F238E27FC236}">
                <a16:creationId xmlns:a16="http://schemas.microsoft.com/office/drawing/2014/main" id="{2417CD67-0CA4-425F-8BC0-503C04F87E93}"/>
              </a:ext>
            </a:extLst>
          </p:cNvPr>
          <p:cNvGrpSpPr/>
          <p:nvPr/>
        </p:nvGrpSpPr>
        <p:grpSpPr>
          <a:xfrm>
            <a:off x="5843057" y="618737"/>
            <a:ext cx="526465" cy="164317"/>
            <a:chOff x="9465991" y="715225"/>
            <a:chExt cx="601222" cy="626973"/>
          </a:xfrm>
        </p:grpSpPr>
        <p:sp>
          <p:nvSpPr>
            <p:cNvPr id="359" name="楕円 358">
              <a:extLst>
                <a:ext uri="{FF2B5EF4-FFF2-40B4-BE49-F238E27FC236}">
                  <a16:creationId xmlns:a16="http://schemas.microsoft.com/office/drawing/2014/main" id="{B0C24349-3316-4BAD-A6AA-AD1EB9646E96}"/>
                </a:ext>
              </a:extLst>
            </p:cNvPr>
            <p:cNvSpPr/>
            <p:nvPr/>
          </p:nvSpPr>
          <p:spPr>
            <a:xfrm>
              <a:off x="9876713" y="71522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楕円 359">
              <a:extLst>
                <a:ext uri="{FF2B5EF4-FFF2-40B4-BE49-F238E27FC236}">
                  <a16:creationId xmlns:a16="http://schemas.microsoft.com/office/drawing/2014/main" id="{D81BC1B7-7B41-46FB-8EA8-7C27586809AB}"/>
                </a:ext>
              </a:extLst>
            </p:cNvPr>
            <p:cNvSpPr/>
            <p:nvPr/>
          </p:nvSpPr>
          <p:spPr>
            <a:xfrm>
              <a:off x="9465991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楕円 360">
              <a:extLst>
                <a:ext uri="{FF2B5EF4-FFF2-40B4-BE49-F238E27FC236}">
                  <a16:creationId xmlns:a16="http://schemas.microsoft.com/office/drawing/2014/main" id="{09A89CD1-BC6F-41E4-9516-898D31810B22}"/>
                </a:ext>
              </a:extLst>
            </p:cNvPr>
            <p:cNvSpPr/>
            <p:nvPr/>
          </p:nvSpPr>
          <p:spPr>
            <a:xfrm>
              <a:off x="9876060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楕円 361">
              <a:extLst>
                <a:ext uri="{FF2B5EF4-FFF2-40B4-BE49-F238E27FC236}">
                  <a16:creationId xmlns:a16="http://schemas.microsoft.com/office/drawing/2014/main" id="{D028A0BE-A412-4F03-B9F4-E908A0557E60}"/>
                </a:ext>
              </a:extLst>
            </p:cNvPr>
            <p:cNvSpPr/>
            <p:nvPr/>
          </p:nvSpPr>
          <p:spPr>
            <a:xfrm>
              <a:off x="9465991" y="7272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587190F4-DC7C-4280-8F4C-51AAA63D4678}"/>
              </a:ext>
            </a:extLst>
          </p:cNvPr>
          <p:cNvGrpSpPr/>
          <p:nvPr/>
        </p:nvGrpSpPr>
        <p:grpSpPr>
          <a:xfrm>
            <a:off x="5822869" y="2350759"/>
            <a:ext cx="544026" cy="462174"/>
            <a:chOff x="9465991" y="715225"/>
            <a:chExt cx="601222" cy="626973"/>
          </a:xfrm>
        </p:grpSpPr>
        <p:sp>
          <p:nvSpPr>
            <p:cNvPr id="364" name="楕円 363">
              <a:extLst>
                <a:ext uri="{FF2B5EF4-FFF2-40B4-BE49-F238E27FC236}">
                  <a16:creationId xmlns:a16="http://schemas.microsoft.com/office/drawing/2014/main" id="{6555E84B-5A4C-4C10-8A0E-2F7DE26B8E5F}"/>
                </a:ext>
              </a:extLst>
            </p:cNvPr>
            <p:cNvSpPr/>
            <p:nvPr/>
          </p:nvSpPr>
          <p:spPr>
            <a:xfrm>
              <a:off x="9876713" y="71522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楕円 364">
              <a:extLst>
                <a:ext uri="{FF2B5EF4-FFF2-40B4-BE49-F238E27FC236}">
                  <a16:creationId xmlns:a16="http://schemas.microsoft.com/office/drawing/2014/main" id="{AEE419E0-889D-4F1C-BAD0-D8934F9E8EAD}"/>
                </a:ext>
              </a:extLst>
            </p:cNvPr>
            <p:cNvSpPr/>
            <p:nvPr/>
          </p:nvSpPr>
          <p:spPr>
            <a:xfrm>
              <a:off x="9465991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楕円 365">
              <a:extLst>
                <a:ext uri="{FF2B5EF4-FFF2-40B4-BE49-F238E27FC236}">
                  <a16:creationId xmlns:a16="http://schemas.microsoft.com/office/drawing/2014/main" id="{61182DB0-7BE8-4930-B5F5-78B166E89CAE}"/>
                </a:ext>
              </a:extLst>
            </p:cNvPr>
            <p:cNvSpPr/>
            <p:nvPr/>
          </p:nvSpPr>
          <p:spPr>
            <a:xfrm>
              <a:off x="9876060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楕円 366">
              <a:extLst>
                <a:ext uri="{FF2B5EF4-FFF2-40B4-BE49-F238E27FC236}">
                  <a16:creationId xmlns:a16="http://schemas.microsoft.com/office/drawing/2014/main" id="{3B0B05C7-0A8B-41D5-8D05-20FDCF05CFAD}"/>
                </a:ext>
              </a:extLst>
            </p:cNvPr>
            <p:cNvSpPr/>
            <p:nvPr/>
          </p:nvSpPr>
          <p:spPr>
            <a:xfrm>
              <a:off x="9465991" y="7272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8" name="グループ化 367">
            <a:extLst>
              <a:ext uri="{FF2B5EF4-FFF2-40B4-BE49-F238E27FC236}">
                <a16:creationId xmlns:a16="http://schemas.microsoft.com/office/drawing/2014/main" id="{C112E8A2-468A-4162-9736-2E8F20FE605D}"/>
              </a:ext>
            </a:extLst>
          </p:cNvPr>
          <p:cNvGrpSpPr/>
          <p:nvPr/>
        </p:nvGrpSpPr>
        <p:grpSpPr>
          <a:xfrm>
            <a:off x="7026970" y="2490385"/>
            <a:ext cx="526465" cy="337154"/>
            <a:chOff x="9465991" y="715225"/>
            <a:chExt cx="601222" cy="626973"/>
          </a:xfrm>
        </p:grpSpPr>
        <p:sp>
          <p:nvSpPr>
            <p:cNvPr id="369" name="楕円 368">
              <a:extLst>
                <a:ext uri="{FF2B5EF4-FFF2-40B4-BE49-F238E27FC236}">
                  <a16:creationId xmlns:a16="http://schemas.microsoft.com/office/drawing/2014/main" id="{7B77F9C9-B0B4-4CD9-8FE3-2B5B29C392FE}"/>
                </a:ext>
              </a:extLst>
            </p:cNvPr>
            <p:cNvSpPr/>
            <p:nvPr/>
          </p:nvSpPr>
          <p:spPr>
            <a:xfrm>
              <a:off x="9876713" y="71522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楕円 369">
              <a:extLst>
                <a:ext uri="{FF2B5EF4-FFF2-40B4-BE49-F238E27FC236}">
                  <a16:creationId xmlns:a16="http://schemas.microsoft.com/office/drawing/2014/main" id="{378820EE-26E7-4B26-98D2-C2493B03900D}"/>
                </a:ext>
              </a:extLst>
            </p:cNvPr>
            <p:cNvSpPr/>
            <p:nvPr/>
          </p:nvSpPr>
          <p:spPr>
            <a:xfrm>
              <a:off x="9465991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楕円 370">
              <a:extLst>
                <a:ext uri="{FF2B5EF4-FFF2-40B4-BE49-F238E27FC236}">
                  <a16:creationId xmlns:a16="http://schemas.microsoft.com/office/drawing/2014/main" id="{9DAED3E9-61D4-4CD1-929A-C1F305BB9835}"/>
                </a:ext>
              </a:extLst>
            </p:cNvPr>
            <p:cNvSpPr/>
            <p:nvPr/>
          </p:nvSpPr>
          <p:spPr>
            <a:xfrm>
              <a:off x="9876060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楕円 371">
              <a:extLst>
                <a:ext uri="{FF2B5EF4-FFF2-40B4-BE49-F238E27FC236}">
                  <a16:creationId xmlns:a16="http://schemas.microsoft.com/office/drawing/2014/main" id="{A0B3ACAC-717B-4F13-8129-AFCEAB369B4A}"/>
                </a:ext>
              </a:extLst>
            </p:cNvPr>
            <p:cNvSpPr/>
            <p:nvPr/>
          </p:nvSpPr>
          <p:spPr>
            <a:xfrm>
              <a:off x="9465991" y="7272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103B26B6-E75C-4FDA-BEBB-594762086C40}"/>
              </a:ext>
            </a:extLst>
          </p:cNvPr>
          <p:cNvGrpSpPr/>
          <p:nvPr/>
        </p:nvGrpSpPr>
        <p:grpSpPr>
          <a:xfrm>
            <a:off x="8272265" y="2657080"/>
            <a:ext cx="526465" cy="164317"/>
            <a:chOff x="9465991" y="715225"/>
            <a:chExt cx="601222" cy="626973"/>
          </a:xfrm>
        </p:grpSpPr>
        <p:sp>
          <p:nvSpPr>
            <p:cNvPr id="374" name="楕円 373">
              <a:extLst>
                <a:ext uri="{FF2B5EF4-FFF2-40B4-BE49-F238E27FC236}">
                  <a16:creationId xmlns:a16="http://schemas.microsoft.com/office/drawing/2014/main" id="{ED561471-42E4-4D3B-82CE-50350E928F5B}"/>
                </a:ext>
              </a:extLst>
            </p:cNvPr>
            <p:cNvSpPr/>
            <p:nvPr/>
          </p:nvSpPr>
          <p:spPr>
            <a:xfrm>
              <a:off x="9876713" y="71522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楕円 374">
              <a:extLst>
                <a:ext uri="{FF2B5EF4-FFF2-40B4-BE49-F238E27FC236}">
                  <a16:creationId xmlns:a16="http://schemas.microsoft.com/office/drawing/2014/main" id="{4D247DE8-5E6E-401E-B568-A9B980EA4570}"/>
                </a:ext>
              </a:extLst>
            </p:cNvPr>
            <p:cNvSpPr/>
            <p:nvPr/>
          </p:nvSpPr>
          <p:spPr>
            <a:xfrm>
              <a:off x="9465991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楕円 375">
              <a:extLst>
                <a:ext uri="{FF2B5EF4-FFF2-40B4-BE49-F238E27FC236}">
                  <a16:creationId xmlns:a16="http://schemas.microsoft.com/office/drawing/2014/main" id="{8063DB3C-5CC8-4CE7-8392-8D1BC6952A2C}"/>
                </a:ext>
              </a:extLst>
            </p:cNvPr>
            <p:cNvSpPr/>
            <p:nvPr/>
          </p:nvSpPr>
          <p:spPr>
            <a:xfrm>
              <a:off x="9876060" y="1151698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BAAD2B5F-063D-48C7-917B-260826512E59}"/>
                </a:ext>
              </a:extLst>
            </p:cNvPr>
            <p:cNvSpPr/>
            <p:nvPr/>
          </p:nvSpPr>
          <p:spPr>
            <a:xfrm>
              <a:off x="9465991" y="7272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8" name="グループ化 377">
            <a:extLst>
              <a:ext uri="{FF2B5EF4-FFF2-40B4-BE49-F238E27FC236}">
                <a16:creationId xmlns:a16="http://schemas.microsoft.com/office/drawing/2014/main" id="{FCCD97B3-C0BA-4BA1-936A-077D39575950}"/>
              </a:ext>
            </a:extLst>
          </p:cNvPr>
          <p:cNvGrpSpPr/>
          <p:nvPr/>
        </p:nvGrpSpPr>
        <p:grpSpPr>
          <a:xfrm>
            <a:off x="691213" y="2327332"/>
            <a:ext cx="517071" cy="480002"/>
            <a:chOff x="4313025" y="709147"/>
            <a:chExt cx="589561" cy="591299"/>
          </a:xfrm>
        </p:grpSpPr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9869793A-B3E4-4A20-8798-4F78B8C0C391}"/>
                </a:ext>
              </a:extLst>
            </p:cNvPr>
            <p:cNvSpPr/>
            <p:nvPr/>
          </p:nvSpPr>
          <p:spPr>
            <a:xfrm>
              <a:off x="4712086" y="70914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06D594C5-CDA5-4D20-B48E-590ACFEA1A3E}"/>
                </a:ext>
              </a:extLst>
            </p:cNvPr>
            <p:cNvSpPr/>
            <p:nvPr/>
          </p:nvSpPr>
          <p:spPr>
            <a:xfrm>
              <a:off x="4313025" y="1109946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D25FDFD5-0910-475F-A10C-042A0AC2D307}"/>
              </a:ext>
            </a:extLst>
          </p:cNvPr>
          <p:cNvGrpSpPr/>
          <p:nvPr/>
        </p:nvGrpSpPr>
        <p:grpSpPr>
          <a:xfrm>
            <a:off x="1892821" y="2496826"/>
            <a:ext cx="517071" cy="319867"/>
            <a:chOff x="4313025" y="709147"/>
            <a:chExt cx="589561" cy="591299"/>
          </a:xfrm>
        </p:grpSpPr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00EB50F8-7D33-418C-BDDB-769E3411E18D}"/>
                </a:ext>
              </a:extLst>
            </p:cNvPr>
            <p:cNvSpPr/>
            <p:nvPr/>
          </p:nvSpPr>
          <p:spPr>
            <a:xfrm>
              <a:off x="4712086" y="70914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81B860E5-C7A8-44AD-9E48-34D940DBB3E9}"/>
                </a:ext>
              </a:extLst>
            </p:cNvPr>
            <p:cNvSpPr/>
            <p:nvPr/>
          </p:nvSpPr>
          <p:spPr>
            <a:xfrm>
              <a:off x="4313025" y="1109946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8056402E-0C7D-4BC1-99A1-C9570B283878}"/>
              </a:ext>
            </a:extLst>
          </p:cNvPr>
          <p:cNvGrpSpPr/>
          <p:nvPr/>
        </p:nvGrpSpPr>
        <p:grpSpPr>
          <a:xfrm>
            <a:off x="3138389" y="2660220"/>
            <a:ext cx="517071" cy="177851"/>
            <a:chOff x="4313025" y="709147"/>
            <a:chExt cx="589561" cy="591299"/>
          </a:xfrm>
        </p:grpSpPr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9981B279-1D82-4C99-A3EC-C07E0D443F77}"/>
                </a:ext>
              </a:extLst>
            </p:cNvPr>
            <p:cNvSpPr/>
            <p:nvPr/>
          </p:nvSpPr>
          <p:spPr>
            <a:xfrm>
              <a:off x="4712086" y="70914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279F571A-B802-4010-83C3-BB71C5E44611}"/>
                </a:ext>
              </a:extLst>
            </p:cNvPr>
            <p:cNvSpPr/>
            <p:nvPr/>
          </p:nvSpPr>
          <p:spPr>
            <a:xfrm>
              <a:off x="4313025" y="1109946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7" name="グループ化 386">
            <a:extLst>
              <a:ext uri="{FF2B5EF4-FFF2-40B4-BE49-F238E27FC236}">
                <a16:creationId xmlns:a16="http://schemas.microsoft.com/office/drawing/2014/main" id="{B5835C40-1DC7-4A8D-AAE7-3489F2C75B7A}"/>
              </a:ext>
            </a:extLst>
          </p:cNvPr>
          <p:cNvGrpSpPr/>
          <p:nvPr/>
        </p:nvGrpSpPr>
        <p:grpSpPr>
          <a:xfrm>
            <a:off x="709605" y="621877"/>
            <a:ext cx="517071" cy="177851"/>
            <a:chOff x="4313025" y="709147"/>
            <a:chExt cx="589561" cy="591299"/>
          </a:xfrm>
        </p:grpSpPr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76EAEC41-B388-4E52-988E-63157C00362D}"/>
                </a:ext>
              </a:extLst>
            </p:cNvPr>
            <p:cNvSpPr/>
            <p:nvPr/>
          </p:nvSpPr>
          <p:spPr>
            <a:xfrm>
              <a:off x="4712086" y="70914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37F9C0B7-D6E1-43F0-9C82-B7F912E86C58}"/>
                </a:ext>
              </a:extLst>
            </p:cNvPr>
            <p:cNvSpPr/>
            <p:nvPr/>
          </p:nvSpPr>
          <p:spPr>
            <a:xfrm>
              <a:off x="4313025" y="1109946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>
            <a:extLst>
              <a:ext uri="{FF2B5EF4-FFF2-40B4-BE49-F238E27FC236}">
                <a16:creationId xmlns:a16="http://schemas.microsoft.com/office/drawing/2014/main" id="{6CEB9639-915D-4B0C-95A3-A665427C8384}"/>
              </a:ext>
            </a:extLst>
          </p:cNvPr>
          <p:cNvGrpSpPr/>
          <p:nvPr/>
        </p:nvGrpSpPr>
        <p:grpSpPr>
          <a:xfrm>
            <a:off x="1855217" y="648583"/>
            <a:ext cx="517071" cy="319867"/>
            <a:chOff x="4313025" y="709147"/>
            <a:chExt cx="589561" cy="591299"/>
          </a:xfrm>
        </p:grpSpPr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F8D8531B-47AA-40FB-8E22-D9A0F2D827E1}"/>
                </a:ext>
              </a:extLst>
            </p:cNvPr>
            <p:cNvSpPr/>
            <p:nvPr/>
          </p:nvSpPr>
          <p:spPr>
            <a:xfrm>
              <a:off x="4712086" y="70914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274350BF-2231-443B-80A0-75FCD94EEC9D}"/>
                </a:ext>
              </a:extLst>
            </p:cNvPr>
            <p:cNvSpPr/>
            <p:nvPr/>
          </p:nvSpPr>
          <p:spPr>
            <a:xfrm>
              <a:off x="4313025" y="1109946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3" name="グループ化 392">
            <a:extLst>
              <a:ext uri="{FF2B5EF4-FFF2-40B4-BE49-F238E27FC236}">
                <a16:creationId xmlns:a16="http://schemas.microsoft.com/office/drawing/2014/main" id="{0B9D563D-0F4F-4B3C-ABEB-C54B1C7F15C5}"/>
              </a:ext>
            </a:extLst>
          </p:cNvPr>
          <p:cNvGrpSpPr/>
          <p:nvPr/>
        </p:nvGrpSpPr>
        <p:grpSpPr>
          <a:xfrm>
            <a:off x="3129096" y="659646"/>
            <a:ext cx="517071" cy="480002"/>
            <a:chOff x="4313025" y="709147"/>
            <a:chExt cx="589561" cy="591299"/>
          </a:xfrm>
        </p:grpSpPr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8C9194ED-8F6A-465D-8E2B-1D820BB47A91}"/>
                </a:ext>
              </a:extLst>
            </p:cNvPr>
            <p:cNvSpPr/>
            <p:nvPr/>
          </p:nvSpPr>
          <p:spPr>
            <a:xfrm>
              <a:off x="4712086" y="70914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01760100-EA25-4E9A-92B3-9859832B1D35}"/>
                </a:ext>
              </a:extLst>
            </p:cNvPr>
            <p:cNvSpPr/>
            <p:nvPr/>
          </p:nvSpPr>
          <p:spPr>
            <a:xfrm>
              <a:off x="4313025" y="1109946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6" name="グループ化 395">
            <a:extLst>
              <a:ext uri="{FF2B5EF4-FFF2-40B4-BE49-F238E27FC236}">
                <a16:creationId xmlns:a16="http://schemas.microsoft.com/office/drawing/2014/main" id="{FB45330A-714D-43E9-B752-5ADE83586BF7}"/>
              </a:ext>
            </a:extLst>
          </p:cNvPr>
          <p:cNvGrpSpPr/>
          <p:nvPr/>
        </p:nvGrpSpPr>
        <p:grpSpPr>
          <a:xfrm>
            <a:off x="3102630" y="3577710"/>
            <a:ext cx="570975" cy="460843"/>
            <a:chOff x="4313025" y="3610817"/>
            <a:chExt cx="601222" cy="626973"/>
          </a:xfrm>
        </p:grpSpPr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01E8EE34-4AD8-41C0-AC19-15F0F5802D53}"/>
                </a:ext>
              </a:extLst>
            </p:cNvPr>
            <p:cNvSpPr/>
            <p:nvPr/>
          </p:nvSpPr>
          <p:spPr>
            <a:xfrm>
              <a:off x="4512251" y="3838539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046E40C5-873D-4AED-8E6F-725D152CB0A2}"/>
                </a:ext>
              </a:extLst>
            </p:cNvPr>
            <p:cNvSpPr/>
            <p:nvPr/>
          </p:nvSpPr>
          <p:spPr>
            <a:xfrm>
              <a:off x="4723747" y="361081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A6D9A483-BA21-46ED-AE4B-6D3CE4930C62}"/>
                </a:ext>
              </a:extLst>
            </p:cNvPr>
            <p:cNvSpPr/>
            <p:nvPr/>
          </p:nvSpPr>
          <p:spPr>
            <a:xfrm>
              <a:off x="4313025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19F0A797-8DA1-424F-8CE0-BA6DE9BDF9D6}"/>
                </a:ext>
              </a:extLst>
            </p:cNvPr>
            <p:cNvSpPr/>
            <p:nvPr/>
          </p:nvSpPr>
          <p:spPr>
            <a:xfrm>
              <a:off x="4723094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0CBCA2C-DB21-4032-AF6E-B1C85F1923BA}"/>
                </a:ext>
              </a:extLst>
            </p:cNvPr>
            <p:cNvSpPr/>
            <p:nvPr/>
          </p:nvSpPr>
          <p:spPr>
            <a:xfrm>
              <a:off x="4313025" y="362279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2" name="グループ化 401">
            <a:extLst>
              <a:ext uri="{FF2B5EF4-FFF2-40B4-BE49-F238E27FC236}">
                <a16:creationId xmlns:a16="http://schemas.microsoft.com/office/drawing/2014/main" id="{3462403D-B2E8-4A27-8A39-825EC3AD4A09}"/>
              </a:ext>
            </a:extLst>
          </p:cNvPr>
          <p:cNvGrpSpPr/>
          <p:nvPr/>
        </p:nvGrpSpPr>
        <p:grpSpPr>
          <a:xfrm>
            <a:off x="1867276" y="3554304"/>
            <a:ext cx="570975" cy="340027"/>
            <a:chOff x="4313025" y="3610817"/>
            <a:chExt cx="601222" cy="626973"/>
          </a:xfrm>
        </p:grpSpPr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2470A237-8C15-4BB0-935B-BFCBB90A6006}"/>
                </a:ext>
              </a:extLst>
            </p:cNvPr>
            <p:cNvSpPr/>
            <p:nvPr/>
          </p:nvSpPr>
          <p:spPr>
            <a:xfrm>
              <a:off x="4512251" y="3838539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43DD13EC-2146-445E-9C95-0066E8A456D1}"/>
                </a:ext>
              </a:extLst>
            </p:cNvPr>
            <p:cNvSpPr/>
            <p:nvPr/>
          </p:nvSpPr>
          <p:spPr>
            <a:xfrm>
              <a:off x="4723747" y="361081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D540B98E-F41F-4DC2-B4C3-FB2E2A0FBBE8}"/>
                </a:ext>
              </a:extLst>
            </p:cNvPr>
            <p:cNvSpPr/>
            <p:nvPr/>
          </p:nvSpPr>
          <p:spPr>
            <a:xfrm>
              <a:off x="4313025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E6CF102C-BEED-41F8-A2A7-2C3971F816CB}"/>
                </a:ext>
              </a:extLst>
            </p:cNvPr>
            <p:cNvSpPr/>
            <p:nvPr/>
          </p:nvSpPr>
          <p:spPr>
            <a:xfrm>
              <a:off x="4723094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BFF37BED-6067-431F-8BAB-35431F68818F}"/>
                </a:ext>
              </a:extLst>
            </p:cNvPr>
            <p:cNvSpPr/>
            <p:nvPr/>
          </p:nvSpPr>
          <p:spPr>
            <a:xfrm>
              <a:off x="4313025" y="362279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8" name="グループ化 407">
            <a:extLst>
              <a:ext uri="{FF2B5EF4-FFF2-40B4-BE49-F238E27FC236}">
                <a16:creationId xmlns:a16="http://schemas.microsoft.com/office/drawing/2014/main" id="{10038D4B-90EE-4395-BB26-A786DE95F488}"/>
              </a:ext>
            </a:extLst>
          </p:cNvPr>
          <p:cNvGrpSpPr/>
          <p:nvPr/>
        </p:nvGrpSpPr>
        <p:grpSpPr>
          <a:xfrm>
            <a:off x="666954" y="3522504"/>
            <a:ext cx="570975" cy="199403"/>
            <a:chOff x="4313025" y="3610817"/>
            <a:chExt cx="601222" cy="626973"/>
          </a:xfrm>
        </p:grpSpPr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A1F39AA8-54E8-4BE2-B307-2DD3941EEC06}"/>
                </a:ext>
              </a:extLst>
            </p:cNvPr>
            <p:cNvSpPr/>
            <p:nvPr/>
          </p:nvSpPr>
          <p:spPr>
            <a:xfrm>
              <a:off x="4512251" y="3838539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BE2868D8-3DEC-4304-9326-DE36CDE0FAD8}"/>
                </a:ext>
              </a:extLst>
            </p:cNvPr>
            <p:cNvSpPr/>
            <p:nvPr/>
          </p:nvSpPr>
          <p:spPr>
            <a:xfrm>
              <a:off x="4723747" y="361081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B8E9BABA-ADC5-4A17-A9BB-B6972D9947C7}"/>
                </a:ext>
              </a:extLst>
            </p:cNvPr>
            <p:cNvSpPr/>
            <p:nvPr/>
          </p:nvSpPr>
          <p:spPr>
            <a:xfrm>
              <a:off x="4313025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EA87F983-5961-42F8-AC64-C15BE576A590}"/>
                </a:ext>
              </a:extLst>
            </p:cNvPr>
            <p:cNvSpPr/>
            <p:nvPr/>
          </p:nvSpPr>
          <p:spPr>
            <a:xfrm>
              <a:off x="4723094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93FCC25A-3C16-459F-AFE0-DCC86BBB2468}"/>
                </a:ext>
              </a:extLst>
            </p:cNvPr>
            <p:cNvSpPr/>
            <p:nvPr/>
          </p:nvSpPr>
          <p:spPr>
            <a:xfrm>
              <a:off x="4313025" y="362279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4" name="グループ化 413">
            <a:extLst>
              <a:ext uri="{FF2B5EF4-FFF2-40B4-BE49-F238E27FC236}">
                <a16:creationId xmlns:a16="http://schemas.microsoft.com/office/drawing/2014/main" id="{5A3E07B2-3174-449B-A662-49A78D51433D}"/>
              </a:ext>
            </a:extLst>
          </p:cNvPr>
          <p:cNvGrpSpPr/>
          <p:nvPr/>
        </p:nvGrpSpPr>
        <p:grpSpPr>
          <a:xfrm>
            <a:off x="3087068" y="5617716"/>
            <a:ext cx="570975" cy="199403"/>
            <a:chOff x="4313025" y="3610817"/>
            <a:chExt cx="601222" cy="626973"/>
          </a:xfrm>
        </p:grpSpPr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A383FC8A-E9F8-4E1D-8C44-3E7C8EE821E9}"/>
                </a:ext>
              </a:extLst>
            </p:cNvPr>
            <p:cNvSpPr/>
            <p:nvPr/>
          </p:nvSpPr>
          <p:spPr>
            <a:xfrm>
              <a:off x="4512251" y="3838539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CFAF307B-0DD1-4BF8-9AD1-8C0F0F6B8065}"/>
                </a:ext>
              </a:extLst>
            </p:cNvPr>
            <p:cNvSpPr/>
            <p:nvPr/>
          </p:nvSpPr>
          <p:spPr>
            <a:xfrm>
              <a:off x="4723747" y="361081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B9E55E04-64F8-4ABF-98E8-FF39C72D4F9B}"/>
                </a:ext>
              </a:extLst>
            </p:cNvPr>
            <p:cNvSpPr/>
            <p:nvPr/>
          </p:nvSpPr>
          <p:spPr>
            <a:xfrm>
              <a:off x="4313025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FE486CDC-BB7D-41B8-A80C-73D73A39B28D}"/>
                </a:ext>
              </a:extLst>
            </p:cNvPr>
            <p:cNvSpPr/>
            <p:nvPr/>
          </p:nvSpPr>
          <p:spPr>
            <a:xfrm>
              <a:off x="4723094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A3590E55-C5D0-4E89-B01F-613C6885C52C}"/>
                </a:ext>
              </a:extLst>
            </p:cNvPr>
            <p:cNvSpPr/>
            <p:nvPr/>
          </p:nvSpPr>
          <p:spPr>
            <a:xfrm>
              <a:off x="4313025" y="362279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0" name="グループ化 419">
            <a:extLst>
              <a:ext uri="{FF2B5EF4-FFF2-40B4-BE49-F238E27FC236}">
                <a16:creationId xmlns:a16="http://schemas.microsoft.com/office/drawing/2014/main" id="{C613E2D2-3012-45D5-BC2B-B1F881EF0FD9}"/>
              </a:ext>
            </a:extLst>
          </p:cNvPr>
          <p:cNvGrpSpPr/>
          <p:nvPr/>
        </p:nvGrpSpPr>
        <p:grpSpPr>
          <a:xfrm>
            <a:off x="1875514" y="5460764"/>
            <a:ext cx="570975" cy="340027"/>
            <a:chOff x="4313025" y="3610817"/>
            <a:chExt cx="601222" cy="626973"/>
          </a:xfrm>
        </p:grpSpPr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C258CB61-667B-4B7A-B729-A1505EF4AD80}"/>
                </a:ext>
              </a:extLst>
            </p:cNvPr>
            <p:cNvSpPr/>
            <p:nvPr/>
          </p:nvSpPr>
          <p:spPr>
            <a:xfrm>
              <a:off x="4512251" y="3838539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4B864126-6B1A-45B0-9589-A5B15E3BE2DD}"/>
                </a:ext>
              </a:extLst>
            </p:cNvPr>
            <p:cNvSpPr/>
            <p:nvPr/>
          </p:nvSpPr>
          <p:spPr>
            <a:xfrm>
              <a:off x="4723747" y="361081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833087AA-158C-444B-A93B-66816C4EE4EB}"/>
                </a:ext>
              </a:extLst>
            </p:cNvPr>
            <p:cNvSpPr/>
            <p:nvPr/>
          </p:nvSpPr>
          <p:spPr>
            <a:xfrm>
              <a:off x="4313025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DB68E493-AA3F-465C-96DB-B1B570587D6D}"/>
                </a:ext>
              </a:extLst>
            </p:cNvPr>
            <p:cNvSpPr/>
            <p:nvPr/>
          </p:nvSpPr>
          <p:spPr>
            <a:xfrm>
              <a:off x="4723094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DAF41619-ACB5-490F-88D6-ECCE0188CE17}"/>
                </a:ext>
              </a:extLst>
            </p:cNvPr>
            <p:cNvSpPr/>
            <p:nvPr/>
          </p:nvSpPr>
          <p:spPr>
            <a:xfrm>
              <a:off x="4313025" y="362279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6" name="グループ化 425">
            <a:extLst>
              <a:ext uri="{FF2B5EF4-FFF2-40B4-BE49-F238E27FC236}">
                <a16:creationId xmlns:a16="http://schemas.microsoft.com/office/drawing/2014/main" id="{F3855CF6-E825-4768-8306-E33F0FF8DA01}"/>
              </a:ext>
            </a:extLst>
          </p:cNvPr>
          <p:cNvGrpSpPr/>
          <p:nvPr/>
        </p:nvGrpSpPr>
        <p:grpSpPr>
          <a:xfrm>
            <a:off x="673168" y="5259591"/>
            <a:ext cx="570975" cy="460843"/>
            <a:chOff x="4313025" y="3610817"/>
            <a:chExt cx="601222" cy="626973"/>
          </a:xfrm>
        </p:grpSpPr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52510BAF-FF15-4D92-9289-72C0EED7A6E8}"/>
                </a:ext>
              </a:extLst>
            </p:cNvPr>
            <p:cNvSpPr/>
            <p:nvPr/>
          </p:nvSpPr>
          <p:spPr>
            <a:xfrm>
              <a:off x="4512251" y="3838539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44B78DB9-54A0-41F7-B8CE-726A063B7555}"/>
                </a:ext>
              </a:extLst>
            </p:cNvPr>
            <p:cNvSpPr/>
            <p:nvPr/>
          </p:nvSpPr>
          <p:spPr>
            <a:xfrm>
              <a:off x="4723747" y="361081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C5A19EE6-7643-4A16-8508-D4DADC31F8B1}"/>
                </a:ext>
              </a:extLst>
            </p:cNvPr>
            <p:cNvSpPr/>
            <p:nvPr/>
          </p:nvSpPr>
          <p:spPr>
            <a:xfrm>
              <a:off x="4313025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B12F21E7-67F0-4066-BB75-71E35A531D9E}"/>
                </a:ext>
              </a:extLst>
            </p:cNvPr>
            <p:cNvSpPr/>
            <p:nvPr/>
          </p:nvSpPr>
          <p:spPr>
            <a:xfrm>
              <a:off x="4723094" y="404729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84E5DCB-C751-4E72-A439-D341C692C3F5}"/>
                </a:ext>
              </a:extLst>
            </p:cNvPr>
            <p:cNvSpPr/>
            <p:nvPr/>
          </p:nvSpPr>
          <p:spPr>
            <a:xfrm>
              <a:off x="4313025" y="362279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2" name="グループ化 431">
            <a:extLst>
              <a:ext uri="{FF2B5EF4-FFF2-40B4-BE49-F238E27FC236}">
                <a16:creationId xmlns:a16="http://schemas.microsoft.com/office/drawing/2014/main" id="{A378BDD5-BC45-4EE8-A267-1EC190F122FA}"/>
              </a:ext>
            </a:extLst>
          </p:cNvPr>
          <p:cNvGrpSpPr/>
          <p:nvPr/>
        </p:nvGrpSpPr>
        <p:grpSpPr>
          <a:xfrm>
            <a:off x="3103044" y="2024218"/>
            <a:ext cx="602378" cy="556223"/>
            <a:chOff x="4313025" y="2152265"/>
            <a:chExt cx="639109" cy="590140"/>
          </a:xfrm>
        </p:grpSpPr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A2E09E6F-0271-44BF-A945-434074F4B320}"/>
                </a:ext>
              </a:extLst>
            </p:cNvPr>
            <p:cNvSpPr/>
            <p:nvPr/>
          </p:nvSpPr>
          <p:spPr>
            <a:xfrm>
              <a:off x="4313025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0DFEB96F-A832-430F-BF92-BF545B716C7B}"/>
                </a:ext>
              </a:extLst>
            </p:cNvPr>
            <p:cNvSpPr/>
            <p:nvPr/>
          </p:nvSpPr>
          <p:spPr>
            <a:xfrm>
              <a:off x="4536053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A5289938-5E79-41D6-87BE-5F24B0810EAD}"/>
                </a:ext>
              </a:extLst>
            </p:cNvPr>
            <p:cNvSpPr/>
            <p:nvPr/>
          </p:nvSpPr>
          <p:spPr>
            <a:xfrm>
              <a:off x="4759081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3B960404-0CBE-4454-B297-91144CB415C7}"/>
                </a:ext>
              </a:extLst>
            </p:cNvPr>
            <p:cNvSpPr/>
            <p:nvPr/>
          </p:nvSpPr>
          <p:spPr>
            <a:xfrm>
              <a:off x="4313025" y="25480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04E51B66-0EE7-4645-B14F-79F4E399C5ED}"/>
                </a:ext>
              </a:extLst>
            </p:cNvPr>
            <p:cNvSpPr/>
            <p:nvPr/>
          </p:nvSpPr>
          <p:spPr>
            <a:xfrm>
              <a:off x="4536053" y="25519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2788FF6D-E038-4529-8265-695FBFC0D09A}"/>
                </a:ext>
              </a:extLst>
            </p:cNvPr>
            <p:cNvSpPr/>
            <p:nvPr/>
          </p:nvSpPr>
          <p:spPr>
            <a:xfrm>
              <a:off x="4761634" y="25467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9" name="グループ化 438">
            <a:extLst>
              <a:ext uri="{FF2B5EF4-FFF2-40B4-BE49-F238E27FC236}">
                <a16:creationId xmlns:a16="http://schemas.microsoft.com/office/drawing/2014/main" id="{C4BFE6C9-2DC0-4AB6-92D3-9B28C2955D63}"/>
              </a:ext>
            </a:extLst>
          </p:cNvPr>
          <p:cNvGrpSpPr/>
          <p:nvPr/>
        </p:nvGrpSpPr>
        <p:grpSpPr>
          <a:xfrm>
            <a:off x="1835873" y="2069191"/>
            <a:ext cx="602378" cy="356511"/>
            <a:chOff x="4313025" y="2152265"/>
            <a:chExt cx="639109" cy="590140"/>
          </a:xfrm>
        </p:grpSpPr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208EC212-D38C-418A-8BCA-02D72837DBD4}"/>
                </a:ext>
              </a:extLst>
            </p:cNvPr>
            <p:cNvSpPr/>
            <p:nvPr/>
          </p:nvSpPr>
          <p:spPr>
            <a:xfrm>
              <a:off x="4313025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楕円 440">
              <a:extLst>
                <a:ext uri="{FF2B5EF4-FFF2-40B4-BE49-F238E27FC236}">
                  <a16:creationId xmlns:a16="http://schemas.microsoft.com/office/drawing/2014/main" id="{693DC064-E748-4FEF-8407-45DFC38B9DA6}"/>
                </a:ext>
              </a:extLst>
            </p:cNvPr>
            <p:cNvSpPr/>
            <p:nvPr/>
          </p:nvSpPr>
          <p:spPr>
            <a:xfrm>
              <a:off x="4536053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楕円 441">
              <a:extLst>
                <a:ext uri="{FF2B5EF4-FFF2-40B4-BE49-F238E27FC236}">
                  <a16:creationId xmlns:a16="http://schemas.microsoft.com/office/drawing/2014/main" id="{E87DE818-8B49-4B9F-9116-E0126C749F6A}"/>
                </a:ext>
              </a:extLst>
            </p:cNvPr>
            <p:cNvSpPr/>
            <p:nvPr/>
          </p:nvSpPr>
          <p:spPr>
            <a:xfrm>
              <a:off x="4759081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楕円 442">
              <a:extLst>
                <a:ext uri="{FF2B5EF4-FFF2-40B4-BE49-F238E27FC236}">
                  <a16:creationId xmlns:a16="http://schemas.microsoft.com/office/drawing/2014/main" id="{62D35047-CDFE-4B2C-B142-2F4634650294}"/>
                </a:ext>
              </a:extLst>
            </p:cNvPr>
            <p:cNvSpPr/>
            <p:nvPr/>
          </p:nvSpPr>
          <p:spPr>
            <a:xfrm>
              <a:off x="4313025" y="25480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楕円 443">
              <a:extLst>
                <a:ext uri="{FF2B5EF4-FFF2-40B4-BE49-F238E27FC236}">
                  <a16:creationId xmlns:a16="http://schemas.microsoft.com/office/drawing/2014/main" id="{BA6BB39A-E76E-4A35-B4D5-DF26763CCFF1}"/>
                </a:ext>
              </a:extLst>
            </p:cNvPr>
            <p:cNvSpPr/>
            <p:nvPr/>
          </p:nvSpPr>
          <p:spPr>
            <a:xfrm>
              <a:off x="4536053" y="25519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楕円 444">
              <a:extLst>
                <a:ext uri="{FF2B5EF4-FFF2-40B4-BE49-F238E27FC236}">
                  <a16:creationId xmlns:a16="http://schemas.microsoft.com/office/drawing/2014/main" id="{9BF118D3-6354-4A74-965D-A5FB8F578D9F}"/>
                </a:ext>
              </a:extLst>
            </p:cNvPr>
            <p:cNvSpPr/>
            <p:nvPr/>
          </p:nvSpPr>
          <p:spPr>
            <a:xfrm>
              <a:off x="4761634" y="25467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6" name="グループ化 445">
            <a:extLst>
              <a:ext uri="{FF2B5EF4-FFF2-40B4-BE49-F238E27FC236}">
                <a16:creationId xmlns:a16="http://schemas.microsoft.com/office/drawing/2014/main" id="{24638457-BA80-4487-98B3-0DCD8E61FAC4}"/>
              </a:ext>
            </a:extLst>
          </p:cNvPr>
          <p:cNvGrpSpPr/>
          <p:nvPr/>
        </p:nvGrpSpPr>
        <p:grpSpPr>
          <a:xfrm>
            <a:off x="627143" y="2035333"/>
            <a:ext cx="602378" cy="180287"/>
            <a:chOff x="4313025" y="2152265"/>
            <a:chExt cx="639109" cy="590140"/>
          </a:xfrm>
        </p:grpSpPr>
        <p:sp>
          <p:nvSpPr>
            <p:cNvPr id="447" name="楕円 446">
              <a:extLst>
                <a:ext uri="{FF2B5EF4-FFF2-40B4-BE49-F238E27FC236}">
                  <a16:creationId xmlns:a16="http://schemas.microsoft.com/office/drawing/2014/main" id="{F3B5A4E8-9F21-4356-BFE2-7CF290AB3003}"/>
                </a:ext>
              </a:extLst>
            </p:cNvPr>
            <p:cNvSpPr/>
            <p:nvPr/>
          </p:nvSpPr>
          <p:spPr>
            <a:xfrm>
              <a:off x="4313025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楕円 447">
              <a:extLst>
                <a:ext uri="{FF2B5EF4-FFF2-40B4-BE49-F238E27FC236}">
                  <a16:creationId xmlns:a16="http://schemas.microsoft.com/office/drawing/2014/main" id="{B263B489-FC6C-4E8F-AB7C-28E0B0F3D5F4}"/>
                </a:ext>
              </a:extLst>
            </p:cNvPr>
            <p:cNvSpPr/>
            <p:nvPr/>
          </p:nvSpPr>
          <p:spPr>
            <a:xfrm>
              <a:off x="4536053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楕円 448">
              <a:extLst>
                <a:ext uri="{FF2B5EF4-FFF2-40B4-BE49-F238E27FC236}">
                  <a16:creationId xmlns:a16="http://schemas.microsoft.com/office/drawing/2014/main" id="{D2391AC6-58A3-4D36-9C1A-2D3B71D13563}"/>
                </a:ext>
              </a:extLst>
            </p:cNvPr>
            <p:cNvSpPr/>
            <p:nvPr/>
          </p:nvSpPr>
          <p:spPr>
            <a:xfrm>
              <a:off x="4759081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楕円 449">
              <a:extLst>
                <a:ext uri="{FF2B5EF4-FFF2-40B4-BE49-F238E27FC236}">
                  <a16:creationId xmlns:a16="http://schemas.microsoft.com/office/drawing/2014/main" id="{C5BC3195-EACA-48EE-9634-DF0FD6A526F5}"/>
                </a:ext>
              </a:extLst>
            </p:cNvPr>
            <p:cNvSpPr/>
            <p:nvPr/>
          </p:nvSpPr>
          <p:spPr>
            <a:xfrm>
              <a:off x="4313025" y="25480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楕円 450">
              <a:extLst>
                <a:ext uri="{FF2B5EF4-FFF2-40B4-BE49-F238E27FC236}">
                  <a16:creationId xmlns:a16="http://schemas.microsoft.com/office/drawing/2014/main" id="{F12B5F01-7673-4B68-AAC5-A6CA02B188AC}"/>
                </a:ext>
              </a:extLst>
            </p:cNvPr>
            <p:cNvSpPr/>
            <p:nvPr/>
          </p:nvSpPr>
          <p:spPr>
            <a:xfrm>
              <a:off x="4536053" y="25519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楕円 451">
              <a:extLst>
                <a:ext uri="{FF2B5EF4-FFF2-40B4-BE49-F238E27FC236}">
                  <a16:creationId xmlns:a16="http://schemas.microsoft.com/office/drawing/2014/main" id="{C40A78C4-0C51-4BD2-9C2E-5AA693518CA7}"/>
                </a:ext>
              </a:extLst>
            </p:cNvPr>
            <p:cNvSpPr/>
            <p:nvPr/>
          </p:nvSpPr>
          <p:spPr>
            <a:xfrm>
              <a:off x="4761634" y="25467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3" name="グループ化 452">
            <a:extLst>
              <a:ext uri="{FF2B5EF4-FFF2-40B4-BE49-F238E27FC236}">
                <a16:creationId xmlns:a16="http://schemas.microsoft.com/office/drawing/2014/main" id="{1A002125-F799-4A65-9689-88A54D10CBA0}"/>
              </a:ext>
            </a:extLst>
          </p:cNvPr>
          <p:cNvGrpSpPr/>
          <p:nvPr/>
        </p:nvGrpSpPr>
        <p:grpSpPr>
          <a:xfrm>
            <a:off x="3096430" y="4159935"/>
            <a:ext cx="602378" cy="180287"/>
            <a:chOff x="4313025" y="2152265"/>
            <a:chExt cx="639109" cy="590140"/>
          </a:xfrm>
        </p:grpSpPr>
        <p:sp>
          <p:nvSpPr>
            <p:cNvPr id="454" name="楕円 453">
              <a:extLst>
                <a:ext uri="{FF2B5EF4-FFF2-40B4-BE49-F238E27FC236}">
                  <a16:creationId xmlns:a16="http://schemas.microsoft.com/office/drawing/2014/main" id="{4148339A-2132-42D2-A27C-1F2D4807F91F}"/>
                </a:ext>
              </a:extLst>
            </p:cNvPr>
            <p:cNvSpPr/>
            <p:nvPr/>
          </p:nvSpPr>
          <p:spPr>
            <a:xfrm>
              <a:off x="4313025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楕円 454">
              <a:extLst>
                <a:ext uri="{FF2B5EF4-FFF2-40B4-BE49-F238E27FC236}">
                  <a16:creationId xmlns:a16="http://schemas.microsoft.com/office/drawing/2014/main" id="{576D6F8C-EDBD-472E-8623-F97923BED48B}"/>
                </a:ext>
              </a:extLst>
            </p:cNvPr>
            <p:cNvSpPr/>
            <p:nvPr/>
          </p:nvSpPr>
          <p:spPr>
            <a:xfrm>
              <a:off x="4536053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楕円 455">
              <a:extLst>
                <a:ext uri="{FF2B5EF4-FFF2-40B4-BE49-F238E27FC236}">
                  <a16:creationId xmlns:a16="http://schemas.microsoft.com/office/drawing/2014/main" id="{1D1469AD-9E15-4BAF-BA63-6A7D7044BED8}"/>
                </a:ext>
              </a:extLst>
            </p:cNvPr>
            <p:cNvSpPr/>
            <p:nvPr/>
          </p:nvSpPr>
          <p:spPr>
            <a:xfrm>
              <a:off x="4759081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楕円 456">
              <a:extLst>
                <a:ext uri="{FF2B5EF4-FFF2-40B4-BE49-F238E27FC236}">
                  <a16:creationId xmlns:a16="http://schemas.microsoft.com/office/drawing/2014/main" id="{87915432-EFC3-4307-8E9F-B1F5433B0B3B}"/>
                </a:ext>
              </a:extLst>
            </p:cNvPr>
            <p:cNvSpPr/>
            <p:nvPr/>
          </p:nvSpPr>
          <p:spPr>
            <a:xfrm>
              <a:off x="4313025" y="25480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楕円 457">
              <a:extLst>
                <a:ext uri="{FF2B5EF4-FFF2-40B4-BE49-F238E27FC236}">
                  <a16:creationId xmlns:a16="http://schemas.microsoft.com/office/drawing/2014/main" id="{C00DFD9D-7672-4119-83C8-B40CCE01DE76}"/>
                </a:ext>
              </a:extLst>
            </p:cNvPr>
            <p:cNvSpPr/>
            <p:nvPr/>
          </p:nvSpPr>
          <p:spPr>
            <a:xfrm>
              <a:off x="4536053" y="25519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楕円 458">
              <a:extLst>
                <a:ext uri="{FF2B5EF4-FFF2-40B4-BE49-F238E27FC236}">
                  <a16:creationId xmlns:a16="http://schemas.microsoft.com/office/drawing/2014/main" id="{BEC01A05-4CF9-446C-8E9D-C5039A590D2E}"/>
                </a:ext>
              </a:extLst>
            </p:cNvPr>
            <p:cNvSpPr/>
            <p:nvPr/>
          </p:nvSpPr>
          <p:spPr>
            <a:xfrm>
              <a:off x="4761634" y="25467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0" name="グループ化 459">
            <a:extLst>
              <a:ext uri="{FF2B5EF4-FFF2-40B4-BE49-F238E27FC236}">
                <a16:creationId xmlns:a16="http://schemas.microsoft.com/office/drawing/2014/main" id="{29DB0400-FD5A-478C-85B4-624429D0B09C}"/>
              </a:ext>
            </a:extLst>
          </p:cNvPr>
          <p:cNvGrpSpPr/>
          <p:nvPr/>
        </p:nvGrpSpPr>
        <p:grpSpPr>
          <a:xfrm>
            <a:off x="1837308" y="3964284"/>
            <a:ext cx="602378" cy="356511"/>
            <a:chOff x="4313025" y="2152265"/>
            <a:chExt cx="639109" cy="590140"/>
          </a:xfrm>
        </p:grpSpPr>
        <p:sp>
          <p:nvSpPr>
            <p:cNvPr id="461" name="楕円 460">
              <a:extLst>
                <a:ext uri="{FF2B5EF4-FFF2-40B4-BE49-F238E27FC236}">
                  <a16:creationId xmlns:a16="http://schemas.microsoft.com/office/drawing/2014/main" id="{3D63E188-5A56-431C-B745-DAE1748C4E66}"/>
                </a:ext>
              </a:extLst>
            </p:cNvPr>
            <p:cNvSpPr/>
            <p:nvPr/>
          </p:nvSpPr>
          <p:spPr>
            <a:xfrm>
              <a:off x="4313025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2" name="楕円 461">
              <a:extLst>
                <a:ext uri="{FF2B5EF4-FFF2-40B4-BE49-F238E27FC236}">
                  <a16:creationId xmlns:a16="http://schemas.microsoft.com/office/drawing/2014/main" id="{FA2DE7F3-EEC3-4B95-A437-8073AE57B668}"/>
                </a:ext>
              </a:extLst>
            </p:cNvPr>
            <p:cNvSpPr/>
            <p:nvPr/>
          </p:nvSpPr>
          <p:spPr>
            <a:xfrm>
              <a:off x="4536053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3" name="楕円 462">
              <a:extLst>
                <a:ext uri="{FF2B5EF4-FFF2-40B4-BE49-F238E27FC236}">
                  <a16:creationId xmlns:a16="http://schemas.microsoft.com/office/drawing/2014/main" id="{5A3B40E3-D288-4ED0-B518-B9C3A295D1A3}"/>
                </a:ext>
              </a:extLst>
            </p:cNvPr>
            <p:cNvSpPr/>
            <p:nvPr/>
          </p:nvSpPr>
          <p:spPr>
            <a:xfrm>
              <a:off x="4759081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4" name="楕円 463">
              <a:extLst>
                <a:ext uri="{FF2B5EF4-FFF2-40B4-BE49-F238E27FC236}">
                  <a16:creationId xmlns:a16="http://schemas.microsoft.com/office/drawing/2014/main" id="{6498D19C-9897-41D7-B582-BA324048EA12}"/>
                </a:ext>
              </a:extLst>
            </p:cNvPr>
            <p:cNvSpPr/>
            <p:nvPr/>
          </p:nvSpPr>
          <p:spPr>
            <a:xfrm>
              <a:off x="4313025" y="25480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5" name="楕円 464">
              <a:extLst>
                <a:ext uri="{FF2B5EF4-FFF2-40B4-BE49-F238E27FC236}">
                  <a16:creationId xmlns:a16="http://schemas.microsoft.com/office/drawing/2014/main" id="{756A7075-7AAD-4D2C-8F9A-22E4C2C3C884}"/>
                </a:ext>
              </a:extLst>
            </p:cNvPr>
            <p:cNvSpPr/>
            <p:nvPr/>
          </p:nvSpPr>
          <p:spPr>
            <a:xfrm>
              <a:off x="4536053" y="25519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6" name="楕円 465">
              <a:extLst>
                <a:ext uri="{FF2B5EF4-FFF2-40B4-BE49-F238E27FC236}">
                  <a16:creationId xmlns:a16="http://schemas.microsoft.com/office/drawing/2014/main" id="{F2008A89-B907-459D-BD7A-66A7B9DF8A24}"/>
                </a:ext>
              </a:extLst>
            </p:cNvPr>
            <p:cNvSpPr/>
            <p:nvPr/>
          </p:nvSpPr>
          <p:spPr>
            <a:xfrm>
              <a:off x="4761634" y="25467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7" name="グループ化 466">
            <a:extLst>
              <a:ext uri="{FF2B5EF4-FFF2-40B4-BE49-F238E27FC236}">
                <a16:creationId xmlns:a16="http://schemas.microsoft.com/office/drawing/2014/main" id="{143CD71A-EFA8-4163-A6DA-DB67F0D644ED}"/>
              </a:ext>
            </a:extLst>
          </p:cNvPr>
          <p:cNvGrpSpPr/>
          <p:nvPr/>
        </p:nvGrpSpPr>
        <p:grpSpPr>
          <a:xfrm>
            <a:off x="636631" y="3778728"/>
            <a:ext cx="602378" cy="556223"/>
            <a:chOff x="4313025" y="2152265"/>
            <a:chExt cx="639109" cy="590140"/>
          </a:xfrm>
        </p:grpSpPr>
        <p:sp>
          <p:nvSpPr>
            <p:cNvPr id="468" name="楕円 467">
              <a:extLst>
                <a:ext uri="{FF2B5EF4-FFF2-40B4-BE49-F238E27FC236}">
                  <a16:creationId xmlns:a16="http://schemas.microsoft.com/office/drawing/2014/main" id="{65E4BD4E-890E-4BFA-9FA3-878BD7DFD314}"/>
                </a:ext>
              </a:extLst>
            </p:cNvPr>
            <p:cNvSpPr/>
            <p:nvPr/>
          </p:nvSpPr>
          <p:spPr>
            <a:xfrm>
              <a:off x="4313025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楕円 468">
              <a:extLst>
                <a:ext uri="{FF2B5EF4-FFF2-40B4-BE49-F238E27FC236}">
                  <a16:creationId xmlns:a16="http://schemas.microsoft.com/office/drawing/2014/main" id="{E0061E17-ECC0-4948-AD92-6B602D93DAA9}"/>
                </a:ext>
              </a:extLst>
            </p:cNvPr>
            <p:cNvSpPr/>
            <p:nvPr/>
          </p:nvSpPr>
          <p:spPr>
            <a:xfrm>
              <a:off x="4536053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楕円 469">
              <a:extLst>
                <a:ext uri="{FF2B5EF4-FFF2-40B4-BE49-F238E27FC236}">
                  <a16:creationId xmlns:a16="http://schemas.microsoft.com/office/drawing/2014/main" id="{61601A31-DAF9-48A1-AE0B-DEE511F5254A}"/>
                </a:ext>
              </a:extLst>
            </p:cNvPr>
            <p:cNvSpPr/>
            <p:nvPr/>
          </p:nvSpPr>
          <p:spPr>
            <a:xfrm>
              <a:off x="4759081" y="21522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楕円 470">
              <a:extLst>
                <a:ext uri="{FF2B5EF4-FFF2-40B4-BE49-F238E27FC236}">
                  <a16:creationId xmlns:a16="http://schemas.microsoft.com/office/drawing/2014/main" id="{3BA7FA9F-772E-4750-995C-24841D7F52BB}"/>
                </a:ext>
              </a:extLst>
            </p:cNvPr>
            <p:cNvSpPr/>
            <p:nvPr/>
          </p:nvSpPr>
          <p:spPr>
            <a:xfrm>
              <a:off x="4313025" y="25480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楕円 471">
              <a:extLst>
                <a:ext uri="{FF2B5EF4-FFF2-40B4-BE49-F238E27FC236}">
                  <a16:creationId xmlns:a16="http://schemas.microsoft.com/office/drawing/2014/main" id="{D2189E92-B457-4071-B186-E4CCF2C2026A}"/>
                </a:ext>
              </a:extLst>
            </p:cNvPr>
            <p:cNvSpPr/>
            <p:nvPr/>
          </p:nvSpPr>
          <p:spPr>
            <a:xfrm>
              <a:off x="4536053" y="25519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楕円 472">
              <a:extLst>
                <a:ext uri="{FF2B5EF4-FFF2-40B4-BE49-F238E27FC236}">
                  <a16:creationId xmlns:a16="http://schemas.microsoft.com/office/drawing/2014/main" id="{A6A88B15-618E-4CE0-8B16-DCA48C66EF07}"/>
                </a:ext>
              </a:extLst>
            </p:cNvPr>
            <p:cNvSpPr/>
            <p:nvPr/>
          </p:nvSpPr>
          <p:spPr>
            <a:xfrm>
              <a:off x="4761634" y="25467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4" name="グループ化 473">
            <a:extLst>
              <a:ext uri="{FF2B5EF4-FFF2-40B4-BE49-F238E27FC236}">
                <a16:creationId xmlns:a16="http://schemas.microsoft.com/office/drawing/2014/main" id="{2A87C209-95E7-4FD1-8B0D-F433AA0EAD94}"/>
              </a:ext>
            </a:extLst>
          </p:cNvPr>
          <p:cNvGrpSpPr/>
          <p:nvPr/>
        </p:nvGrpSpPr>
        <p:grpSpPr>
          <a:xfrm rot="5400000">
            <a:off x="8265844" y="2048446"/>
            <a:ext cx="558387" cy="515603"/>
            <a:chOff x="4465425" y="2304665"/>
            <a:chExt cx="639109" cy="590140"/>
          </a:xfrm>
        </p:grpSpPr>
        <p:sp>
          <p:nvSpPr>
            <p:cNvPr id="475" name="楕円 474">
              <a:extLst>
                <a:ext uri="{FF2B5EF4-FFF2-40B4-BE49-F238E27FC236}">
                  <a16:creationId xmlns:a16="http://schemas.microsoft.com/office/drawing/2014/main" id="{6E27F2F9-DF5B-4426-898F-3BEF23803762}"/>
                </a:ext>
              </a:extLst>
            </p:cNvPr>
            <p:cNvSpPr/>
            <p:nvPr/>
          </p:nvSpPr>
          <p:spPr>
            <a:xfrm rot="10800000">
              <a:off x="4465425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楕円 475">
              <a:extLst>
                <a:ext uri="{FF2B5EF4-FFF2-40B4-BE49-F238E27FC236}">
                  <a16:creationId xmlns:a16="http://schemas.microsoft.com/office/drawing/2014/main" id="{2F45AFE1-1878-43FA-A990-3B523A3E408B}"/>
                </a:ext>
              </a:extLst>
            </p:cNvPr>
            <p:cNvSpPr/>
            <p:nvPr/>
          </p:nvSpPr>
          <p:spPr>
            <a:xfrm rot="10800000">
              <a:off x="4688453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楕円 476">
              <a:extLst>
                <a:ext uri="{FF2B5EF4-FFF2-40B4-BE49-F238E27FC236}">
                  <a16:creationId xmlns:a16="http://schemas.microsoft.com/office/drawing/2014/main" id="{4E1E35CE-0DC2-4F7F-BFA0-1FEE84149066}"/>
                </a:ext>
              </a:extLst>
            </p:cNvPr>
            <p:cNvSpPr/>
            <p:nvPr/>
          </p:nvSpPr>
          <p:spPr>
            <a:xfrm rot="10800000">
              <a:off x="4911481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楕円 477">
              <a:extLst>
                <a:ext uri="{FF2B5EF4-FFF2-40B4-BE49-F238E27FC236}">
                  <a16:creationId xmlns:a16="http://schemas.microsoft.com/office/drawing/2014/main" id="{1CECE6AE-B32E-455C-9409-AC3EED78C92C}"/>
                </a:ext>
              </a:extLst>
            </p:cNvPr>
            <p:cNvSpPr/>
            <p:nvPr/>
          </p:nvSpPr>
          <p:spPr>
            <a:xfrm rot="10800000">
              <a:off x="4465425" y="27004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楕円 478">
              <a:extLst>
                <a:ext uri="{FF2B5EF4-FFF2-40B4-BE49-F238E27FC236}">
                  <a16:creationId xmlns:a16="http://schemas.microsoft.com/office/drawing/2014/main" id="{2F8FEDD7-F56B-4675-83BB-040D1D40618B}"/>
                </a:ext>
              </a:extLst>
            </p:cNvPr>
            <p:cNvSpPr/>
            <p:nvPr/>
          </p:nvSpPr>
          <p:spPr>
            <a:xfrm rot="10800000">
              <a:off x="4688453" y="27043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楕円 479">
              <a:extLst>
                <a:ext uri="{FF2B5EF4-FFF2-40B4-BE49-F238E27FC236}">
                  <a16:creationId xmlns:a16="http://schemas.microsoft.com/office/drawing/2014/main" id="{A3C838AC-EB1D-4D76-BA35-726A67A583A0}"/>
                </a:ext>
              </a:extLst>
            </p:cNvPr>
            <p:cNvSpPr/>
            <p:nvPr/>
          </p:nvSpPr>
          <p:spPr>
            <a:xfrm rot="10800000">
              <a:off x="4914034" y="26991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D7490162-1A9A-4D2C-941B-A48FA5376A6F}"/>
              </a:ext>
            </a:extLst>
          </p:cNvPr>
          <p:cNvGrpSpPr/>
          <p:nvPr/>
        </p:nvGrpSpPr>
        <p:grpSpPr>
          <a:xfrm rot="5400000">
            <a:off x="7090396" y="1971081"/>
            <a:ext cx="409330" cy="515603"/>
            <a:chOff x="4465425" y="2304665"/>
            <a:chExt cx="639109" cy="590140"/>
          </a:xfrm>
        </p:grpSpPr>
        <p:sp>
          <p:nvSpPr>
            <p:cNvPr id="482" name="楕円 481">
              <a:extLst>
                <a:ext uri="{FF2B5EF4-FFF2-40B4-BE49-F238E27FC236}">
                  <a16:creationId xmlns:a16="http://schemas.microsoft.com/office/drawing/2014/main" id="{8A3267D6-0C2F-4BF2-8690-2DBD46439F01}"/>
                </a:ext>
              </a:extLst>
            </p:cNvPr>
            <p:cNvSpPr/>
            <p:nvPr/>
          </p:nvSpPr>
          <p:spPr>
            <a:xfrm rot="10800000">
              <a:off x="4465425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3" name="楕円 482">
              <a:extLst>
                <a:ext uri="{FF2B5EF4-FFF2-40B4-BE49-F238E27FC236}">
                  <a16:creationId xmlns:a16="http://schemas.microsoft.com/office/drawing/2014/main" id="{C61F9A2A-0CC7-4E44-811C-D551B3FF16E4}"/>
                </a:ext>
              </a:extLst>
            </p:cNvPr>
            <p:cNvSpPr/>
            <p:nvPr/>
          </p:nvSpPr>
          <p:spPr>
            <a:xfrm rot="10800000">
              <a:off x="4688453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4" name="楕円 483">
              <a:extLst>
                <a:ext uri="{FF2B5EF4-FFF2-40B4-BE49-F238E27FC236}">
                  <a16:creationId xmlns:a16="http://schemas.microsoft.com/office/drawing/2014/main" id="{359E2FDD-640C-4AA9-872D-80BA40588C3E}"/>
                </a:ext>
              </a:extLst>
            </p:cNvPr>
            <p:cNvSpPr/>
            <p:nvPr/>
          </p:nvSpPr>
          <p:spPr>
            <a:xfrm rot="10800000">
              <a:off x="4911481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5" name="楕円 484">
              <a:extLst>
                <a:ext uri="{FF2B5EF4-FFF2-40B4-BE49-F238E27FC236}">
                  <a16:creationId xmlns:a16="http://schemas.microsoft.com/office/drawing/2014/main" id="{8764A0E1-AA01-45D1-90A8-3CFCB89F4382}"/>
                </a:ext>
              </a:extLst>
            </p:cNvPr>
            <p:cNvSpPr/>
            <p:nvPr/>
          </p:nvSpPr>
          <p:spPr>
            <a:xfrm rot="10800000">
              <a:off x="4465425" y="27004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楕円 485">
              <a:extLst>
                <a:ext uri="{FF2B5EF4-FFF2-40B4-BE49-F238E27FC236}">
                  <a16:creationId xmlns:a16="http://schemas.microsoft.com/office/drawing/2014/main" id="{93F71E36-5294-478C-955B-FC7F8097F84D}"/>
                </a:ext>
              </a:extLst>
            </p:cNvPr>
            <p:cNvSpPr/>
            <p:nvPr/>
          </p:nvSpPr>
          <p:spPr>
            <a:xfrm rot="10800000">
              <a:off x="4688453" y="27043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楕円 486">
              <a:extLst>
                <a:ext uri="{FF2B5EF4-FFF2-40B4-BE49-F238E27FC236}">
                  <a16:creationId xmlns:a16="http://schemas.microsoft.com/office/drawing/2014/main" id="{A36F8CB0-C21C-4EA5-8C49-557744E9EEC6}"/>
                </a:ext>
              </a:extLst>
            </p:cNvPr>
            <p:cNvSpPr/>
            <p:nvPr/>
          </p:nvSpPr>
          <p:spPr>
            <a:xfrm rot="10800000">
              <a:off x="4914034" y="26991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8" name="グループ化 487">
            <a:extLst>
              <a:ext uri="{FF2B5EF4-FFF2-40B4-BE49-F238E27FC236}">
                <a16:creationId xmlns:a16="http://schemas.microsoft.com/office/drawing/2014/main" id="{C258812F-0460-450F-9AF4-3DA95B245EA7}"/>
              </a:ext>
            </a:extLst>
          </p:cNvPr>
          <p:cNvGrpSpPr/>
          <p:nvPr/>
        </p:nvGrpSpPr>
        <p:grpSpPr>
          <a:xfrm rot="5400000">
            <a:off x="5994618" y="1866559"/>
            <a:ext cx="200282" cy="515603"/>
            <a:chOff x="4465425" y="2304665"/>
            <a:chExt cx="639109" cy="590140"/>
          </a:xfrm>
        </p:grpSpPr>
        <p:sp>
          <p:nvSpPr>
            <p:cNvPr id="489" name="楕円 488">
              <a:extLst>
                <a:ext uri="{FF2B5EF4-FFF2-40B4-BE49-F238E27FC236}">
                  <a16:creationId xmlns:a16="http://schemas.microsoft.com/office/drawing/2014/main" id="{C05F148B-C8AE-45CE-ABDF-FAF6B8C9AAB1}"/>
                </a:ext>
              </a:extLst>
            </p:cNvPr>
            <p:cNvSpPr/>
            <p:nvPr/>
          </p:nvSpPr>
          <p:spPr>
            <a:xfrm rot="10800000">
              <a:off x="4465425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0" name="楕円 489">
              <a:extLst>
                <a:ext uri="{FF2B5EF4-FFF2-40B4-BE49-F238E27FC236}">
                  <a16:creationId xmlns:a16="http://schemas.microsoft.com/office/drawing/2014/main" id="{0D33FFE6-B5CA-4366-97CE-FAEBC1075BA7}"/>
                </a:ext>
              </a:extLst>
            </p:cNvPr>
            <p:cNvSpPr/>
            <p:nvPr/>
          </p:nvSpPr>
          <p:spPr>
            <a:xfrm rot="10800000">
              <a:off x="4688453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1" name="楕円 490">
              <a:extLst>
                <a:ext uri="{FF2B5EF4-FFF2-40B4-BE49-F238E27FC236}">
                  <a16:creationId xmlns:a16="http://schemas.microsoft.com/office/drawing/2014/main" id="{81FEE4D3-E6E0-478B-8396-9657297A3F93}"/>
                </a:ext>
              </a:extLst>
            </p:cNvPr>
            <p:cNvSpPr/>
            <p:nvPr/>
          </p:nvSpPr>
          <p:spPr>
            <a:xfrm rot="10800000">
              <a:off x="4911481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2" name="楕円 491">
              <a:extLst>
                <a:ext uri="{FF2B5EF4-FFF2-40B4-BE49-F238E27FC236}">
                  <a16:creationId xmlns:a16="http://schemas.microsoft.com/office/drawing/2014/main" id="{E6495F02-07A6-4578-9BD7-8F4A0AD1285E}"/>
                </a:ext>
              </a:extLst>
            </p:cNvPr>
            <p:cNvSpPr/>
            <p:nvPr/>
          </p:nvSpPr>
          <p:spPr>
            <a:xfrm rot="10800000">
              <a:off x="4465425" y="27004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3" name="楕円 492">
              <a:extLst>
                <a:ext uri="{FF2B5EF4-FFF2-40B4-BE49-F238E27FC236}">
                  <a16:creationId xmlns:a16="http://schemas.microsoft.com/office/drawing/2014/main" id="{A415B775-EF4C-44DB-B099-D03F8A32E8E7}"/>
                </a:ext>
              </a:extLst>
            </p:cNvPr>
            <p:cNvSpPr/>
            <p:nvPr/>
          </p:nvSpPr>
          <p:spPr>
            <a:xfrm rot="10800000">
              <a:off x="4688453" y="27043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楕円 493">
              <a:extLst>
                <a:ext uri="{FF2B5EF4-FFF2-40B4-BE49-F238E27FC236}">
                  <a16:creationId xmlns:a16="http://schemas.microsoft.com/office/drawing/2014/main" id="{B29CCB7A-97DF-477A-804F-10A1198A84EB}"/>
                </a:ext>
              </a:extLst>
            </p:cNvPr>
            <p:cNvSpPr/>
            <p:nvPr/>
          </p:nvSpPr>
          <p:spPr>
            <a:xfrm rot="10800000">
              <a:off x="4914034" y="26991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5" name="グループ化 494">
            <a:extLst>
              <a:ext uri="{FF2B5EF4-FFF2-40B4-BE49-F238E27FC236}">
                <a16:creationId xmlns:a16="http://schemas.microsoft.com/office/drawing/2014/main" id="{252B7B84-6AB9-4655-B265-E310B2D87DC7}"/>
              </a:ext>
            </a:extLst>
          </p:cNvPr>
          <p:cNvGrpSpPr/>
          <p:nvPr/>
        </p:nvGrpSpPr>
        <p:grpSpPr>
          <a:xfrm rot="5400000">
            <a:off x="8451665" y="3990732"/>
            <a:ext cx="200282" cy="515603"/>
            <a:chOff x="4465425" y="2304665"/>
            <a:chExt cx="639109" cy="590140"/>
          </a:xfrm>
        </p:grpSpPr>
        <p:sp>
          <p:nvSpPr>
            <p:cNvPr id="496" name="楕円 495">
              <a:extLst>
                <a:ext uri="{FF2B5EF4-FFF2-40B4-BE49-F238E27FC236}">
                  <a16:creationId xmlns:a16="http://schemas.microsoft.com/office/drawing/2014/main" id="{0F04EDD2-6416-45AF-89D8-3D951B90B571}"/>
                </a:ext>
              </a:extLst>
            </p:cNvPr>
            <p:cNvSpPr/>
            <p:nvPr/>
          </p:nvSpPr>
          <p:spPr>
            <a:xfrm rot="10800000">
              <a:off x="4465425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楕円 496">
              <a:extLst>
                <a:ext uri="{FF2B5EF4-FFF2-40B4-BE49-F238E27FC236}">
                  <a16:creationId xmlns:a16="http://schemas.microsoft.com/office/drawing/2014/main" id="{C810A06A-C355-4F3C-A37A-D21F0C709ED2}"/>
                </a:ext>
              </a:extLst>
            </p:cNvPr>
            <p:cNvSpPr/>
            <p:nvPr/>
          </p:nvSpPr>
          <p:spPr>
            <a:xfrm rot="10800000">
              <a:off x="4688453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楕円 497">
              <a:extLst>
                <a:ext uri="{FF2B5EF4-FFF2-40B4-BE49-F238E27FC236}">
                  <a16:creationId xmlns:a16="http://schemas.microsoft.com/office/drawing/2014/main" id="{348B4B64-AA3E-439B-A93E-7CED0B629DC0}"/>
                </a:ext>
              </a:extLst>
            </p:cNvPr>
            <p:cNvSpPr/>
            <p:nvPr/>
          </p:nvSpPr>
          <p:spPr>
            <a:xfrm rot="10800000">
              <a:off x="4911481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9" name="楕円 498">
              <a:extLst>
                <a:ext uri="{FF2B5EF4-FFF2-40B4-BE49-F238E27FC236}">
                  <a16:creationId xmlns:a16="http://schemas.microsoft.com/office/drawing/2014/main" id="{C53FEEED-65CC-4EE6-AB12-AB51A5806043}"/>
                </a:ext>
              </a:extLst>
            </p:cNvPr>
            <p:cNvSpPr/>
            <p:nvPr/>
          </p:nvSpPr>
          <p:spPr>
            <a:xfrm rot="10800000">
              <a:off x="4465425" y="27004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0" name="楕円 499">
              <a:extLst>
                <a:ext uri="{FF2B5EF4-FFF2-40B4-BE49-F238E27FC236}">
                  <a16:creationId xmlns:a16="http://schemas.microsoft.com/office/drawing/2014/main" id="{E7F50BD8-D8E7-4078-8B81-6B1BB922FA45}"/>
                </a:ext>
              </a:extLst>
            </p:cNvPr>
            <p:cNvSpPr/>
            <p:nvPr/>
          </p:nvSpPr>
          <p:spPr>
            <a:xfrm rot="10800000">
              <a:off x="4688453" y="27043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1" name="楕円 500">
              <a:extLst>
                <a:ext uri="{FF2B5EF4-FFF2-40B4-BE49-F238E27FC236}">
                  <a16:creationId xmlns:a16="http://schemas.microsoft.com/office/drawing/2014/main" id="{48153C25-0CD2-4778-9734-4F8785E1D872}"/>
                </a:ext>
              </a:extLst>
            </p:cNvPr>
            <p:cNvSpPr/>
            <p:nvPr/>
          </p:nvSpPr>
          <p:spPr>
            <a:xfrm rot="10800000">
              <a:off x="4914034" y="26991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10AC4EE1-9966-4434-9A85-8A3971E68633}"/>
              </a:ext>
            </a:extLst>
          </p:cNvPr>
          <p:cNvGrpSpPr/>
          <p:nvPr/>
        </p:nvGrpSpPr>
        <p:grpSpPr>
          <a:xfrm rot="5400000">
            <a:off x="7100714" y="3905007"/>
            <a:ext cx="370137" cy="515603"/>
            <a:chOff x="4465425" y="2304665"/>
            <a:chExt cx="639109" cy="590140"/>
          </a:xfrm>
        </p:grpSpPr>
        <p:sp>
          <p:nvSpPr>
            <p:cNvPr id="503" name="楕円 502">
              <a:extLst>
                <a:ext uri="{FF2B5EF4-FFF2-40B4-BE49-F238E27FC236}">
                  <a16:creationId xmlns:a16="http://schemas.microsoft.com/office/drawing/2014/main" id="{232D8ABD-17D5-4F76-8C6F-37F386CE6710}"/>
                </a:ext>
              </a:extLst>
            </p:cNvPr>
            <p:cNvSpPr/>
            <p:nvPr/>
          </p:nvSpPr>
          <p:spPr>
            <a:xfrm rot="10800000">
              <a:off x="4465425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楕円 503">
              <a:extLst>
                <a:ext uri="{FF2B5EF4-FFF2-40B4-BE49-F238E27FC236}">
                  <a16:creationId xmlns:a16="http://schemas.microsoft.com/office/drawing/2014/main" id="{216680E8-4B4C-455E-A198-2B0B56FCA98F}"/>
                </a:ext>
              </a:extLst>
            </p:cNvPr>
            <p:cNvSpPr/>
            <p:nvPr/>
          </p:nvSpPr>
          <p:spPr>
            <a:xfrm rot="10800000">
              <a:off x="4688453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楕円 504">
              <a:extLst>
                <a:ext uri="{FF2B5EF4-FFF2-40B4-BE49-F238E27FC236}">
                  <a16:creationId xmlns:a16="http://schemas.microsoft.com/office/drawing/2014/main" id="{7B32D260-7797-4A65-A4B0-8902C435AFC7}"/>
                </a:ext>
              </a:extLst>
            </p:cNvPr>
            <p:cNvSpPr/>
            <p:nvPr/>
          </p:nvSpPr>
          <p:spPr>
            <a:xfrm rot="10800000">
              <a:off x="4911481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楕円 505">
              <a:extLst>
                <a:ext uri="{FF2B5EF4-FFF2-40B4-BE49-F238E27FC236}">
                  <a16:creationId xmlns:a16="http://schemas.microsoft.com/office/drawing/2014/main" id="{6543B22C-CE34-4D74-9A5D-D2923CCC32DB}"/>
                </a:ext>
              </a:extLst>
            </p:cNvPr>
            <p:cNvSpPr/>
            <p:nvPr/>
          </p:nvSpPr>
          <p:spPr>
            <a:xfrm rot="10800000">
              <a:off x="4465425" y="27004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楕円 506">
              <a:extLst>
                <a:ext uri="{FF2B5EF4-FFF2-40B4-BE49-F238E27FC236}">
                  <a16:creationId xmlns:a16="http://schemas.microsoft.com/office/drawing/2014/main" id="{56B46264-F8BB-43FA-850D-2138A40A0FF2}"/>
                </a:ext>
              </a:extLst>
            </p:cNvPr>
            <p:cNvSpPr/>
            <p:nvPr/>
          </p:nvSpPr>
          <p:spPr>
            <a:xfrm rot="10800000">
              <a:off x="4688453" y="27043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8" name="楕円 507">
              <a:extLst>
                <a:ext uri="{FF2B5EF4-FFF2-40B4-BE49-F238E27FC236}">
                  <a16:creationId xmlns:a16="http://schemas.microsoft.com/office/drawing/2014/main" id="{C764D16F-3DDA-4682-8914-A4EB02EAD4AC}"/>
                </a:ext>
              </a:extLst>
            </p:cNvPr>
            <p:cNvSpPr/>
            <p:nvPr/>
          </p:nvSpPr>
          <p:spPr>
            <a:xfrm rot="10800000">
              <a:off x="4914034" y="26991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9" name="グループ化 508">
            <a:extLst>
              <a:ext uri="{FF2B5EF4-FFF2-40B4-BE49-F238E27FC236}">
                <a16:creationId xmlns:a16="http://schemas.microsoft.com/office/drawing/2014/main" id="{85180F9D-62E4-42EB-85AB-472B14722C4D}"/>
              </a:ext>
            </a:extLst>
          </p:cNvPr>
          <p:cNvGrpSpPr/>
          <p:nvPr/>
        </p:nvGrpSpPr>
        <p:grpSpPr>
          <a:xfrm rot="5400000">
            <a:off x="5834364" y="3809403"/>
            <a:ext cx="558387" cy="515603"/>
            <a:chOff x="4465425" y="2304665"/>
            <a:chExt cx="639109" cy="590140"/>
          </a:xfrm>
        </p:grpSpPr>
        <p:sp>
          <p:nvSpPr>
            <p:cNvPr id="510" name="楕円 509">
              <a:extLst>
                <a:ext uri="{FF2B5EF4-FFF2-40B4-BE49-F238E27FC236}">
                  <a16:creationId xmlns:a16="http://schemas.microsoft.com/office/drawing/2014/main" id="{7BB14E69-57F4-4FF1-A4F7-49ED41122B8E}"/>
                </a:ext>
              </a:extLst>
            </p:cNvPr>
            <p:cNvSpPr/>
            <p:nvPr/>
          </p:nvSpPr>
          <p:spPr>
            <a:xfrm rot="10800000">
              <a:off x="4465425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1" name="楕円 510">
              <a:extLst>
                <a:ext uri="{FF2B5EF4-FFF2-40B4-BE49-F238E27FC236}">
                  <a16:creationId xmlns:a16="http://schemas.microsoft.com/office/drawing/2014/main" id="{D7248867-7303-4B0C-B9D5-0933C27DABEF}"/>
                </a:ext>
              </a:extLst>
            </p:cNvPr>
            <p:cNvSpPr/>
            <p:nvPr/>
          </p:nvSpPr>
          <p:spPr>
            <a:xfrm rot="10800000">
              <a:off x="4688453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2" name="楕円 511">
              <a:extLst>
                <a:ext uri="{FF2B5EF4-FFF2-40B4-BE49-F238E27FC236}">
                  <a16:creationId xmlns:a16="http://schemas.microsoft.com/office/drawing/2014/main" id="{4347E5DE-6331-4C43-8C48-BEE0D4B8AF71}"/>
                </a:ext>
              </a:extLst>
            </p:cNvPr>
            <p:cNvSpPr/>
            <p:nvPr/>
          </p:nvSpPr>
          <p:spPr>
            <a:xfrm rot="10800000">
              <a:off x="4911481" y="230466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3" name="楕円 512">
              <a:extLst>
                <a:ext uri="{FF2B5EF4-FFF2-40B4-BE49-F238E27FC236}">
                  <a16:creationId xmlns:a16="http://schemas.microsoft.com/office/drawing/2014/main" id="{396A0C22-7E5B-4B6B-A0F8-5446EF54F0FC}"/>
                </a:ext>
              </a:extLst>
            </p:cNvPr>
            <p:cNvSpPr/>
            <p:nvPr/>
          </p:nvSpPr>
          <p:spPr>
            <a:xfrm rot="10800000">
              <a:off x="4465425" y="2700437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楕円 513">
              <a:extLst>
                <a:ext uri="{FF2B5EF4-FFF2-40B4-BE49-F238E27FC236}">
                  <a16:creationId xmlns:a16="http://schemas.microsoft.com/office/drawing/2014/main" id="{9DD9FCBD-1F1C-4936-B107-25ECD4CB0FFB}"/>
                </a:ext>
              </a:extLst>
            </p:cNvPr>
            <p:cNvSpPr/>
            <p:nvPr/>
          </p:nvSpPr>
          <p:spPr>
            <a:xfrm rot="10800000">
              <a:off x="4688453" y="2704305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楕円 514">
              <a:extLst>
                <a:ext uri="{FF2B5EF4-FFF2-40B4-BE49-F238E27FC236}">
                  <a16:creationId xmlns:a16="http://schemas.microsoft.com/office/drawing/2014/main" id="{FC611129-FF6E-44B3-89FC-FE63D0748187}"/>
                </a:ext>
              </a:extLst>
            </p:cNvPr>
            <p:cNvSpPr/>
            <p:nvPr/>
          </p:nvSpPr>
          <p:spPr>
            <a:xfrm rot="10800000">
              <a:off x="4914034" y="2699173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9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FEEF85-9FD7-44F1-912B-64580B2FE3E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ゲーム</a:t>
            </a:r>
            <a:r>
              <a:rPr kumimoji="1" lang="en-US" altLang="ja-JP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1B1A6D4-F008-4EBF-8116-35CE6D347F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87" y="588106"/>
            <a:ext cx="5057455" cy="4983633"/>
          </a:xfrm>
          <a:prstGeom prst="rect">
            <a:avLst/>
          </a:prstGeom>
          <a:noFill/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A0EEE0-F399-442B-87CD-E7B4214339DC}"/>
              </a:ext>
            </a:extLst>
          </p:cNvPr>
          <p:cNvSpPr txBox="1"/>
          <p:nvPr/>
        </p:nvSpPr>
        <p:spPr>
          <a:xfrm>
            <a:off x="6781801" y="914400"/>
            <a:ext cx="323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u="sng" dirty="0"/>
              <a:t>ゲーム</a:t>
            </a:r>
            <a:r>
              <a:rPr lang="en-US" altLang="ja-JP" sz="3600" u="sng" dirty="0"/>
              <a:t>1</a:t>
            </a:r>
            <a:endParaRPr kumimoji="1" lang="ja-JP" altLang="en-US" sz="3600" u="sng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A41B25-6700-4402-82FD-AF68F91A55B8}"/>
              </a:ext>
            </a:extLst>
          </p:cNvPr>
          <p:cNvSpPr txBox="1"/>
          <p:nvPr/>
        </p:nvSpPr>
        <p:spPr>
          <a:xfrm>
            <a:off x="6781800" y="1726818"/>
            <a:ext cx="49377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ランダムに数字が並んでいます</a:t>
            </a:r>
            <a:endParaRPr kumimoji="1" lang="en-US" altLang="ja-JP" sz="2400" dirty="0"/>
          </a:p>
          <a:p>
            <a:r>
              <a:rPr lang="ja-JP" altLang="en-US" sz="2400" dirty="0"/>
              <a:t>正解の数字は、青で囲まれた枠です。</a:t>
            </a:r>
            <a:endParaRPr lang="en-US" altLang="ja-JP" sz="2400" dirty="0"/>
          </a:p>
          <a:p>
            <a:r>
              <a:rPr kumimoji="1" lang="en-US" altLang="ja-JP" sz="2400" dirty="0"/>
              <a:t>4</a:t>
            </a:r>
            <a:r>
              <a:rPr kumimoji="1" lang="ja-JP" altLang="en-US" sz="2400" dirty="0"/>
              <a:t>方向に数字があれば、緑で囲まれた枠に「近い」と表示され、</a:t>
            </a:r>
            <a:endParaRPr kumimoji="1" lang="en-US" altLang="ja-JP" sz="2400" dirty="0"/>
          </a:p>
          <a:p>
            <a:r>
              <a:rPr lang="ja-JP" altLang="en-US" sz="2400" dirty="0"/>
              <a:t>なければ、「近くない」と表示されます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CAB8D1-17DA-4924-921F-1F3362F32101}"/>
              </a:ext>
            </a:extLst>
          </p:cNvPr>
          <p:cNvSpPr/>
          <p:nvPr/>
        </p:nvSpPr>
        <p:spPr>
          <a:xfrm>
            <a:off x="9546771" y="4570561"/>
            <a:ext cx="1665515" cy="8599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正解の数字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92B9367-95B2-4B4B-AAB2-E2A3E24E85C9}"/>
              </a:ext>
            </a:extLst>
          </p:cNvPr>
          <p:cNvSpPr/>
          <p:nvPr/>
        </p:nvSpPr>
        <p:spPr>
          <a:xfrm>
            <a:off x="7108371" y="4570561"/>
            <a:ext cx="1665515" cy="8599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4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方向に正解があるか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104BFD2-FB9B-48AB-B2B5-62D1CB51C1C1}"/>
              </a:ext>
            </a:extLst>
          </p:cNvPr>
          <p:cNvCxnSpPr/>
          <p:nvPr/>
        </p:nvCxnSpPr>
        <p:spPr>
          <a:xfrm>
            <a:off x="206829" y="5998029"/>
            <a:ext cx="114191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5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A0EEE0-F399-442B-87CD-E7B4214339DC}"/>
              </a:ext>
            </a:extLst>
          </p:cNvPr>
          <p:cNvSpPr txBox="1"/>
          <p:nvPr/>
        </p:nvSpPr>
        <p:spPr>
          <a:xfrm>
            <a:off x="6781801" y="914400"/>
            <a:ext cx="323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u="sng" dirty="0"/>
              <a:t>ゲーム</a:t>
            </a:r>
            <a:r>
              <a:rPr lang="en-US" altLang="ja-JP" sz="3600" u="sng" dirty="0"/>
              <a:t>2</a:t>
            </a:r>
            <a:endParaRPr kumimoji="1" lang="ja-JP" altLang="en-US" sz="3600" u="sng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A41B25-6700-4402-82FD-AF68F91A55B8}"/>
              </a:ext>
            </a:extLst>
          </p:cNvPr>
          <p:cNvSpPr txBox="1"/>
          <p:nvPr/>
        </p:nvSpPr>
        <p:spPr>
          <a:xfrm>
            <a:off x="6781800" y="1726818"/>
            <a:ext cx="4937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順番に</a:t>
            </a:r>
            <a:r>
              <a:rPr kumimoji="1" lang="ja-JP" altLang="en-US" sz="2400" dirty="0"/>
              <a:t>数字が並んでいます</a:t>
            </a:r>
            <a:endParaRPr kumimoji="1" lang="en-US" altLang="ja-JP" sz="2400" dirty="0"/>
          </a:p>
          <a:p>
            <a:r>
              <a:rPr lang="ja-JP" altLang="en-US" sz="2400" dirty="0"/>
              <a:t>正解の数字は、青で囲まれた枠です。</a:t>
            </a:r>
            <a:endParaRPr lang="en-US" altLang="ja-JP" sz="2400" dirty="0"/>
          </a:p>
          <a:p>
            <a:r>
              <a:rPr lang="ja-JP" altLang="en-US" sz="2400" dirty="0"/>
              <a:t>左上から「縦方向」か「横方向」に数字が「大きくなるか」「小さくなるか」します。</a:t>
            </a:r>
            <a:endParaRPr lang="en-US" altLang="ja-JP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CAB8D1-17DA-4924-921F-1F3362F32101}"/>
              </a:ext>
            </a:extLst>
          </p:cNvPr>
          <p:cNvSpPr/>
          <p:nvPr/>
        </p:nvSpPr>
        <p:spPr>
          <a:xfrm>
            <a:off x="9546771" y="4570561"/>
            <a:ext cx="1665515" cy="8599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正解の数字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104BFD2-FB9B-48AB-B2B5-62D1CB51C1C1}"/>
              </a:ext>
            </a:extLst>
          </p:cNvPr>
          <p:cNvCxnSpPr/>
          <p:nvPr/>
        </p:nvCxnSpPr>
        <p:spPr>
          <a:xfrm>
            <a:off x="206829" y="5998029"/>
            <a:ext cx="114191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003AA222-007C-4D30-8FAC-4407708D94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7" y="439642"/>
            <a:ext cx="5074053" cy="5074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6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A0EEE0-F399-442B-87CD-E7B4214339DC}"/>
              </a:ext>
            </a:extLst>
          </p:cNvPr>
          <p:cNvSpPr txBox="1"/>
          <p:nvPr/>
        </p:nvSpPr>
        <p:spPr>
          <a:xfrm>
            <a:off x="6781801" y="914400"/>
            <a:ext cx="323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u="sng" dirty="0"/>
              <a:t>ゲーム</a:t>
            </a:r>
            <a:r>
              <a:rPr lang="en-US" altLang="ja-JP" sz="3600" u="sng" dirty="0"/>
              <a:t>3</a:t>
            </a:r>
            <a:endParaRPr kumimoji="1" lang="ja-JP" altLang="en-US" sz="3600" u="sng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A41B25-6700-4402-82FD-AF68F91A55B8}"/>
              </a:ext>
            </a:extLst>
          </p:cNvPr>
          <p:cNvSpPr txBox="1"/>
          <p:nvPr/>
        </p:nvSpPr>
        <p:spPr>
          <a:xfrm>
            <a:off x="6781800" y="1726818"/>
            <a:ext cx="49377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ランダムに</a:t>
            </a:r>
            <a:r>
              <a:rPr kumimoji="1" lang="ja-JP" altLang="en-US" sz="2400" dirty="0"/>
              <a:t>数字が並んでいます</a:t>
            </a:r>
            <a:endParaRPr kumimoji="1" lang="en-US" altLang="ja-JP" sz="2400" dirty="0"/>
          </a:p>
          <a:p>
            <a:r>
              <a:rPr lang="ja-JP" altLang="en-US" sz="2400" dirty="0"/>
              <a:t>正解の数字は、青で囲まれた枠です。</a:t>
            </a:r>
            <a:endParaRPr lang="en-US" altLang="ja-JP" sz="2400" dirty="0"/>
          </a:p>
          <a:p>
            <a:r>
              <a:rPr lang="ja-JP" altLang="en-US" sz="2400" dirty="0"/>
              <a:t>下</a:t>
            </a:r>
            <a:r>
              <a:rPr lang="en-US" altLang="ja-JP" sz="2400" dirty="0"/>
              <a:t>1</a:t>
            </a:r>
            <a:r>
              <a:rPr lang="ja-JP" altLang="en-US" sz="2400" dirty="0"/>
              <a:t>桁の数字が同じものは、同じ色で表示されています。</a:t>
            </a:r>
            <a:endParaRPr lang="en-US" altLang="ja-JP" sz="2400" dirty="0"/>
          </a:p>
          <a:p>
            <a:r>
              <a:rPr lang="ja-JP" altLang="en-US" sz="2400" dirty="0"/>
              <a:t>下</a:t>
            </a:r>
            <a:r>
              <a:rPr lang="en-US" altLang="ja-JP" sz="2400" dirty="0"/>
              <a:t>2</a:t>
            </a:r>
            <a:r>
              <a:rPr lang="ja-JP" altLang="en-US" sz="2400" dirty="0"/>
              <a:t>桁の数字によって、「色の濃さ」が大きくなったり小さくなったりします。</a:t>
            </a:r>
            <a:endParaRPr lang="en-US" altLang="ja-JP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CAB8D1-17DA-4924-921F-1F3362F32101}"/>
              </a:ext>
            </a:extLst>
          </p:cNvPr>
          <p:cNvSpPr/>
          <p:nvPr/>
        </p:nvSpPr>
        <p:spPr>
          <a:xfrm>
            <a:off x="9546771" y="4570561"/>
            <a:ext cx="1665515" cy="8599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正解の数字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104BFD2-FB9B-48AB-B2B5-62D1CB51C1C1}"/>
              </a:ext>
            </a:extLst>
          </p:cNvPr>
          <p:cNvCxnSpPr/>
          <p:nvPr/>
        </p:nvCxnSpPr>
        <p:spPr>
          <a:xfrm>
            <a:off x="206829" y="5998029"/>
            <a:ext cx="114191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E1176A63-8C4D-4DA3-9615-DEC8738C6A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6" y="439641"/>
            <a:ext cx="4990889" cy="4990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91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166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Ohara</dc:creator>
  <cp:lastModifiedBy>Ohara</cp:lastModifiedBy>
  <cp:revision>3</cp:revision>
  <dcterms:created xsi:type="dcterms:W3CDTF">2019-06-01T09:04:31Z</dcterms:created>
  <dcterms:modified xsi:type="dcterms:W3CDTF">2019-06-01T11:21:02Z</dcterms:modified>
</cp:coreProperties>
</file>