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4608-AEE0-4B78-8F84-2F1136C05B57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F1B2-C44C-4AC1-BAEA-166B89F7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3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4608-AEE0-4B78-8F84-2F1136C05B57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F1B2-C44C-4AC1-BAEA-166B89F7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3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4608-AEE0-4B78-8F84-2F1136C05B57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F1B2-C44C-4AC1-BAEA-166B89F7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2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4608-AEE0-4B78-8F84-2F1136C05B57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F1B2-C44C-4AC1-BAEA-166B89F7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7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4608-AEE0-4B78-8F84-2F1136C05B57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F1B2-C44C-4AC1-BAEA-166B89F7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4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4608-AEE0-4B78-8F84-2F1136C05B57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F1B2-C44C-4AC1-BAEA-166B89F7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3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4608-AEE0-4B78-8F84-2F1136C05B57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F1B2-C44C-4AC1-BAEA-166B89F7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8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4608-AEE0-4B78-8F84-2F1136C05B57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F1B2-C44C-4AC1-BAEA-166B89F7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5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4608-AEE0-4B78-8F84-2F1136C05B57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F1B2-C44C-4AC1-BAEA-166B89F7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9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4608-AEE0-4B78-8F84-2F1136C05B57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F1B2-C44C-4AC1-BAEA-166B89F7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2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4608-AEE0-4B78-8F84-2F1136C05B57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F1B2-C44C-4AC1-BAEA-166B89F7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4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34608-AEE0-4B78-8F84-2F1136C05B57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9F1B2-C44C-4AC1-BAEA-166B89F7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0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6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HTML Investigation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查看</a:t>
            </a:r>
            <a:r>
              <a:rPr lang="zh-TW" altLang="en-US" b="1" dirty="0" smtClean="0"/>
              <a:t>全部商品分類</a:t>
            </a:r>
            <a:r>
              <a:rPr lang="zh-TW" altLang="en-US" dirty="0" smtClean="0"/>
              <a:t>可以得知所有網站上最大分類</a:t>
            </a:r>
            <a:endParaRPr lang="en-US" altLang="zh-TW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27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HTML Investigation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點選進去後左邊區塊有顯示更細項分類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HTML Investigation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需要區分是</a:t>
            </a:r>
            <a:r>
              <a:rPr lang="zh-TW" altLang="en-US" u="sng" dirty="0" smtClean="0"/>
              <a:t>分類</a:t>
            </a:r>
            <a:r>
              <a:rPr lang="zh-TW" altLang="en-US" dirty="0" smtClean="0"/>
              <a:t>還是</a:t>
            </a:r>
            <a:r>
              <a:rPr lang="zh-TW" altLang="en-US" u="sng" dirty="0" smtClean="0"/>
              <a:t>活動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97899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HTML Investigation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Yahoo </a:t>
            </a:r>
            <a:r>
              <a:rPr lang="zh-TW" altLang="en-US" dirty="0" smtClean="0"/>
              <a:t>有多種搜尋介面</a:t>
            </a:r>
            <a:endParaRPr lang="en-US" altLang="zh-TW" dirty="0" smtClean="0"/>
          </a:p>
          <a:p>
            <a:r>
              <a:rPr lang="zh-TW" altLang="en-US" dirty="0" smtClean="0"/>
              <a:t>經過查找</a:t>
            </a:r>
            <a:r>
              <a:rPr lang="zh-TW" altLang="en-US" b="1" dirty="0" smtClean="0"/>
              <a:t>背後互動</a:t>
            </a:r>
            <a:r>
              <a:rPr lang="zh-TW" altLang="en-US" dirty="0" smtClean="0"/>
              <a:t>後</a:t>
            </a:r>
            <a:endParaRPr lang="en-US" altLang="zh-TW" dirty="0" smtClean="0"/>
          </a:p>
          <a:p>
            <a:r>
              <a:rPr lang="zh-TW" altLang="en-US" dirty="0" smtClean="0"/>
              <a:t>發現最易於爬取的介面 </a:t>
            </a:r>
            <a:r>
              <a:rPr lang="en-US" altLang="zh-TW" dirty="0" smtClean="0"/>
              <a:t>1. </a:t>
            </a:r>
            <a:r>
              <a:rPr lang="zh-TW" altLang="en-US" dirty="0" smtClean="0"/>
              <a:t>可以直接在 </a:t>
            </a:r>
            <a:r>
              <a:rPr lang="en-US" altLang="zh-TW" dirty="0" smtClean="0"/>
              <a:t>URL</a:t>
            </a:r>
            <a:r>
              <a:rPr lang="zh-TW" altLang="en-US" dirty="0" smtClean="0"/>
              <a:t> 上 </a:t>
            </a:r>
            <a:r>
              <a:rPr lang="en-US" altLang="zh-TW" dirty="0" smtClean="0"/>
              <a:t>KEY</a:t>
            </a:r>
            <a:r>
              <a:rPr lang="zh-TW" altLang="en-US" dirty="0" smtClean="0"/>
              <a:t> 值 </a:t>
            </a:r>
            <a:r>
              <a:rPr lang="en-US" altLang="zh-TW" dirty="0" smtClean="0"/>
              <a:t>2. Body Layout 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Grid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3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Category </a:t>
            </a:r>
            <a:r>
              <a:rPr lang="zh-TW" altLang="en-US" dirty="0" smtClean="0"/>
              <a:t>階層</a:t>
            </a:r>
            <a:r>
              <a:rPr lang="zh-TW" altLang="en-US" dirty="0"/>
              <a:t>關係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SUB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CATID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CATITEMID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主要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次要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</a:t>
            </a:r>
            <a:r>
              <a:rPr lang="zh-TW" altLang="en-US" dirty="0"/>
              <a:t>最</a:t>
            </a:r>
            <a:r>
              <a:rPr lang="zh-TW" altLang="en-US" dirty="0" smtClean="0"/>
              <a:t>細項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Raw Data </a:t>
            </a:r>
            <a:r>
              <a:rPr lang="zh-TW" altLang="en-US" dirty="0" smtClean="0"/>
              <a:t>分兩種型態儲存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1. 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 2.List</a:t>
            </a:r>
          </a:p>
          <a:p>
            <a:r>
              <a:rPr lang="en-US" altLang="zh-TW" dirty="0" err="1" smtClean="0"/>
              <a:t>Dict</a:t>
            </a:r>
            <a:r>
              <a:rPr lang="en-US" altLang="zh-TW" dirty="0" smtClean="0"/>
              <a:t> : </a:t>
            </a:r>
            <a:r>
              <a:rPr lang="zh-TW" altLang="en-US" dirty="0" smtClean="0"/>
              <a:t>為了儲存對照中文名稱</a:t>
            </a:r>
            <a:endParaRPr lang="en-US" altLang="zh-TW" dirty="0" smtClean="0"/>
          </a:p>
          <a:p>
            <a:r>
              <a:rPr lang="en-US" altLang="zh-TW" dirty="0" smtClean="0"/>
              <a:t>List : (1) </a:t>
            </a:r>
            <a:r>
              <a:rPr lang="zh-TW" altLang="en-US" dirty="0" smtClean="0"/>
              <a:t>以 </a:t>
            </a:r>
            <a:r>
              <a:rPr lang="en-US" altLang="zh-TW" dirty="0" smtClean="0"/>
              <a:t>id</a:t>
            </a:r>
            <a:r>
              <a:rPr lang="zh-TW" altLang="en-US" dirty="0" smtClean="0"/>
              <a:t> 作為 </a:t>
            </a:r>
            <a:r>
              <a:rPr lang="en-US" altLang="zh-TW" dirty="0" smtClean="0"/>
              <a:t>loop (2) </a:t>
            </a:r>
            <a:r>
              <a:rPr lang="zh-TW" altLang="en-US" dirty="0" smtClean="0"/>
              <a:t>儲存 </a:t>
            </a:r>
            <a:r>
              <a:rPr lang="en-US" altLang="zh-TW" dirty="0" smtClean="0"/>
              <a:t>[Parent, Self] </a:t>
            </a:r>
            <a:r>
              <a:rPr lang="zh-TW" altLang="en-US" dirty="0" smtClean="0"/>
              <a:t>關係 </a:t>
            </a:r>
            <a:r>
              <a:rPr lang="en-US" altLang="zh-TW" dirty="0" smtClean="0"/>
              <a:t>(</a:t>
            </a:r>
            <a:r>
              <a:rPr lang="zh-TW" altLang="en-US" dirty="0" smtClean="0"/>
              <a:t>架構使用 </a:t>
            </a:r>
            <a:r>
              <a:rPr lang="en-US" altLang="zh-TW" dirty="0" smtClean="0"/>
              <a:t>node or tree)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1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主要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次要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最細項</a:t>
            </a:r>
            <a:endParaRPr lang="en-US" altLang="zh-TW" dirty="0" smtClean="0"/>
          </a:p>
          <a:p>
            <a:r>
              <a:rPr lang="zh-TW" altLang="en-US" dirty="0" smtClean="0"/>
              <a:t>抓取 </a:t>
            </a:r>
            <a:r>
              <a:rPr lang="en-US" altLang="zh-TW" dirty="0" smtClean="0"/>
              <a:t>Top 10 best selling products (</a:t>
            </a:r>
            <a:r>
              <a:rPr lang="zh-TW" altLang="en-US" dirty="0" smtClean="0"/>
              <a:t>可調整抓取更多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小區塊資料用 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 </a:t>
            </a:r>
            <a:r>
              <a:rPr lang="zh-TW" altLang="en-US" dirty="0" smtClean="0"/>
              <a:t>儲存</a:t>
            </a:r>
            <a:endParaRPr lang="en-US" altLang="zh-TW" dirty="0" smtClean="0"/>
          </a:p>
          <a:p>
            <a:r>
              <a:rPr lang="zh-TW" altLang="en-US" dirty="0" smtClean="0"/>
              <a:t>最後合併到 </a:t>
            </a:r>
            <a:r>
              <a:rPr lang="en-US" altLang="zh-TW" dirty="0" smtClean="0"/>
              <a:t>Pandas </a:t>
            </a:r>
            <a:r>
              <a:rPr lang="en-US" altLang="zh-TW" dirty="0" err="1" smtClean="0"/>
              <a:t>Dataframe</a:t>
            </a:r>
            <a:endParaRPr lang="en-US" altLang="zh-TW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0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 </a:t>
            </a:r>
            <a:r>
              <a:rPr lang="en-US" altLang="zh-TW" dirty="0" smtClean="0"/>
              <a:t>user agent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proxy </a:t>
            </a:r>
            <a:r>
              <a:rPr lang="zh-TW" altLang="en-US" dirty="0" smtClean="0"/>
              <a:t>避過被發現爬蟲</a:t>
            </a:r>
            <a:endParaRPr lang="en-US" altLang="zh-TW" dirty="0" smtClean="0"/>
          </a:p>
          <a:p>
            <a:r>
              <a:rPr lang="zh-TW" altLang="en-US" dirty="0" smtClean="0"/>
              <a:t>用 </a:t>
            </a:r>
            <a:r>
              <a:rPr lang="en-US" altLang="zh-TW" dirty="0" smtClean="0"/>
              <a:t>try exception </a:t>
            </a:r>
            <a:r>
              <a:rPr lang="zh-TW" altLang="en-US" dirty="0" smtClean="0"/>
              <a:t>驗證值是否正確</a:t>
            </a:r>
            <a:endParaRPr lang="en-US" altLang="zh-TW" dirty="0" smtClean="0"/>
          </a:p>
          <a:p>
            <a:r>
              <a:rPr lang="zh-TW" altLang="en-US" dirty="0" smtClean="0"/>
              <a:t>用 </a:t>
            </a:r>
            <a:r>
              <a:rPr lang="en-US" altLang="zh-TW" dirty="0" smtClean="0"/>
              <a:t>pandas </a:t>
            </a:r>
            <a:r>
              <a:rPr lang="zh-TW" altLang="en-US" dirty="0" smtClean="0"/>
              <a:t>儲存資料以利於未來 </a:t>
            </a:r>
            <a:r>
              <a:rPr lang="en-US" altLang="zh-TW" dirty="0" smtClean="0"/>
              <a:t>operate </a:t>
            </a:r>
            <a:r>
              <a:rPr lang="zh-TW" altLang="en-US" dirty="0" smtClean="0"/>
              <a:t>查找、修改、分析</a:t>
            </a:r>
            <a:endParaRPr lang="en-US" altLang="zh-TW" dirty="0" smtClean="0"/>
          </a:p>
          <a:p>
            <a:r>
              <a:rPr lang="zh-TW" altLang="en-US" dirty="0" smtClean="0"/>
              <a:t>可以 </a:t>
            </a:r>
            <a:r>
              <a:rPr lang="en-US" altLang="zh-TW" dirty="0" smtClean="0"/>
              <a:t>export csv, excel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4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207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Theme</vt:lpstr>
      <vt:lpstr>Introduction</vt:lpstr>
      <vt:lpstr>Web HTML Investigation</vt:lpstr>
      <vt:lpstr>Web HTML Investigation</vt:lpstr>
      <vt:lpstr>Web HTML Investigation</vt:lpstr>
      <vt:lpstr>Web HTML Investigation</vt:lpstr>
      <vt:lpstr>Data</vt:lpstr>
      <vt:lpstr>Function</vt:lpstr>
      <vt:lpstr>Function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Hung/WHQ/Wistron</dc:creator>
  <cp:lastModifiedBy>Jim Hung/WHQ/Wistron</cp:lastModifiedBy>
  <cp:revision>10</cp:revision>
  <dcterms:created xsi:type="dcterms:W3CDTF">2018-09-06T02:44:15Z</dcterms:created>
  <dcterms:modified xsi:type="dcterms:W3CDTF">2018-09-06T12:51:15Z</dcterms:modified>
</cp:coreProperties>
</file>