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groupshapexml.xml" ContentType="application/vnd.ms-office.DrsGroup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groupShapeXml" Target="drs/group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D2RDHY/KBJcZ/7cjagUJSg==" textCheckSum="" fHybridRaster="0" shapeId="7" ver="1">
  <a:preciseEffectOffsets>
    <a:l n="0" d="1847850"/>
    <a:t n="1978" d="1720986"/>
    <a:r n="0" d="1847850"/>
    <a:b n="254" d="1720986"/>
  </a:preciseEffectOffsets>
</a:downRevStg>
</file>

<file path=drs/groupshapexml.xml><?xml version="1.0" encoding="utf-8"?>
<p:grpSp xmlns:p="http://schemas.openxmlformats.org/presentationml/2006/main" xmlns:a="http://schemas.openxmlformats.org/drawingml/2006/main" xmlns:r="http://schemas.openxmlformats.org/officeDocument/2006/relationships">
  <p:nvGrpSpPr>
    <p:cNvPr id="7" name="Group 4"/>
    <p:cNvGrpSpPr>
      <a:grpSpLocks noChangeAspect="1"/>
    </p:cNvGrpSpPr>
    <p:nvPr/>
  </p:nvGrpSpPr>
  <p:grpSpPr bwMode="auto">
    <a:xfrm>
      <a:off x="3648075" y="1637910"/>
      <a:ext cx="1847850" cy="1720986"/>
      <a:chOff x="1164" y="687"/>
      <a:chExt cx="3219" cy="2998"/>
    </a:xfrm>
    <a:solidFill>
      <a:srgbClr val="0174AB"/>
    </a:solidFill>
  </p:grpSpPr>
  <p:sp xmlns:p="http://schemas.openxmlformats.org/presentationml/2006/main" xmlns:a="http://schemas.openxmlformats.org/drawingml/2006/main" xmlns:r="http://schemas.openxmlformats.org/officeDocument/2006/relationships">
    <p:nvSpPr>
      <p:cNvPr id="10" name="Freeform 6"/>
      <p:cNvSpPr/>
      <p:nvPr/>
    </p:nvSpPr>
    <p:spPr bwMode="auto">
      <a:xfrm>
        <a:off x="1164" y="687"/>
        <a:ext cx="3219" cy="2998"/>
      </a:xfrm>
      <a:custGeom>
        <a:avLst/>
        <a:gdLst>
          <a:gd name="T0" fmla="*/ 96 w 1360"/>
          <a:gd name="T1" fmla="*/ 404 h 1266"/>
          <a:gd name="T2" fmla="*/ 96 w 1360"/>
          <a:gd name="T3" fmla="*/ 527 h 1266"/>
          <a:gd name="T4" fmla="*/ 105 w 1360"/>
          <a:gd name="T5" fmla="*/ 537 h 1266"/>
          <a:gd name="T6" fmla="*/ 123 w 1360"/>
          <a:gd name="T7" fmla="*/ 616 h 1266"/>
          <a:gd name="T8" fmla="*/ 119 w 1360"/>
          <a:gd name="T9" fmla="*/ 629 h 1266"/>
          <a:gd name="T10" fmla="*/ 147 w 1360"/>
          <a:gd name="T11" fmla="*/ 940 h 1266"/>
          <a:gd name="T12" fmla="*/ 169 w 1360"/>
          <a:gd name="T13" fmla="*/ 1194 h 1266"/>
          <a:gd name="T14" fmla="*/ 175 w 1360"/>
          <a:gd name="T15" fmla="*/ 1266 h 1266"/>
          <a:gd name="T16" fmla="*/ 0 w 1360"/>
          <a:gd name="T17" fmla="*/ 1266 h 1266"/>
          <a:gd name="T18" fmla="*/ 6 w 1360"/>
          <a:gd name="T19" fmla="*/ 1197 h 1266"/>
          <a:gd name="T20" fmla="*/ 38 w 1360"/>
          <a:gd name="T21" fmla="*/ 811 h 1266"/>
          <a:gd name="T22" fmla="*/ 54 w 1360"/>
          <a:gd name="T23" fmla="*/ 629 h 1266"/>
          <a:gd name="T24" fmla="*/ 50 w 1360"/>
          <a:gd name="T25" fmla="*/ 613 h 1266"/>
          <a:gd name="T26" fmla="*/ 71 w 1360"/>
          <a:gd name="T27" fmla="*/ 537 h 1266"/>
          <a:gd name="T28" fmla="*/ 79 w 1360"/>
          <a:gd name="T29" fmla="*/ 525 h 1266"/>
          <a:gd name="T30" fmla="*/ 79 w 1360"/>
          <a:gd name="T31" fmla="*/ 407 h 1266"/>
          <a:gd name="T32" fmla="*/ 70 w 1360"/>
          <a:gd name="T33" fmla="*/ 392 h 1266"/>
          <a:gd name="T34" fmla="*/ 31 w 1360"/>
          <a:gd name="T35" fmla="*/ 374 h 1266"/>
          <a:gd name="T36" fmla="*/ 44 w 1360"/>
          <a:gd name="T37" fmla="*/ 366 h 1266"/>
          <a:gd name="T38" fmla="*/ 624 w 1360"/>
          <a:gd name="T39" fmla="*/ 44 h 1266"/>
          <a:gd name="T40" fmla="*/ 692 w 1360"/>
          <a:gd name="T41" fmla="*/ 5 h 1266"/>
          <a:gd name="T42" fmla="*/ 718 w 1360"/>
          <a:gd name="T43" fmla="*/ 5 h 1266"/>
          <a:gd name="T44" fmla="*/ 1255 w 1360"/>
          <a:gd name="T45" fmla="*/ 275 h 1266"/>
          <a:gd name="T46" fmla="*/ 1360 w 1360"/>
          <a:gd name="T47" fmla="*/ 328 h 1266"/>
          <a:gd name="T48" fmla="*/ 1302 w 1360"/>
          <a:gd name="T49" fmla="*/ 360 h 1266"/>
          <a:gd name="T50" fmla="*/ 723 w 1360"/>
          <a:gd name="T51" fmla="*/ 666 h 1266"/>
          <a:gd name="T52" fmla="*/ 688 w 1360"/>
          <a:gd name="T53" fmla="*/ 668 h 1266"/>
          <a:gd name="T54" fmla="*/ 112 w 1360"/>
          <a:gd name="T55" fmla="*/ 411 h 1266"/>
          <a:gd name="T56" fmla="*/ 96 w 1360"/>
          <a:gd name="T57" fmla="*/ 404 h 1266"/>
        </a:gdLst>
        <a:ahLst/>
        <a:cxnLst>
          <a:cxn ang="0">
            <a:pos x="T0" y="T1"/>
          </a:cxn>
          <a:cxn ang="0">
            <a:pos x="T2" y="T3"/>
          </a:cxn>
          <a:cxn ang="0">
            <a:pos x="T4" y="T5"/>
          </a:cxn>
          <a:cxn ang="0">
            <a:pos x="T6" y="T7"/>
          </a:cxn>
          <a:cxn ang="0">
            <a:pos x="T8" y="T9"/>
          </a:cxn>
          <a:cxn ang="0">
            <a:pos x="T10" y="T11"/>
          </a:cxn>
          <a:cxn ang="0">
            <a:pos x="T12" y="T13"/>
          </a:cxn>
          <a:cxn ang="0">
            <a:pos x="T14" y="T15"/>
          </a:cxn>
          <a:cxn ang="0">
            <a:pos x="T16" y="T17"/>
          </a:cxn>
          <a:cxn ang="0">
            <a:pos x="T18" y="T19"/>
          </a:cxn>
          <a:cxn ang="0">
            <a:pos x="T20" y="T21"/>
          </a:cxn>
          <a:cxn ang="0">
            <a:pos x="T22" y="T23"/>
          </a:cxn>
          <a:cxn ang="0">
            <a:pos x="T24" y="T25"/>
          </a:cxn>
          <a:cxn ang="0">
            <a:pos x="T26" y="T27"/>
          </a:cxn>
          <a:cxn ang="0">
            <a:pos x="T28" y="T29"/>
          </a:cxn>
          <a:cxn ang="0">
            <a:pos x="T30" y="T31"/>
          </a:cxn>
          <a:cxn ang="0">
            <a:pos x="T32" y="T33"/>
          </a:cxn>
          <a:cxn ang="0">
            <a:pos x="T34" y="T35"/>
          </a:cxn>
          <a:cxn ang="0">
            <a:pos x="T36" y="T37"/>
          </a:cxn>
          <a:cxn ang="0">
            <a:pos x="T38" y="T39"/>
          </a:cxn>
          <a:cxn ang="0">
            <a:pos x="T40" y="T41"/>
          </a:cxn>
          <a:cxn ang="0">
            <a:pos x="T42" y="T43"/>
          </a:cxn>
          <a:cxn ang="0">
            <a:pos x="T44" y="T45"/>
          </a:cxn>
          <a:cxn ang="0">
            <a:pos x="T46" y="T47"/>
          </a:cxn>
          <a:cxn ang="0">
            <a:pos x="T48" y="T49"/>
          </a:cxn>
          <a:cxn ang="0">
            <a:pos x="T50" y="T51"/>
          </a:cxn>
          <a:cxn ang="0">
            <a:pos x="T52" y="T53"/>
          </a:cxn>
          <a:cxn ang="0">
            <a:pos x="T54" y="T55"/>
          </a:cxn>
          <a:cxn ang="0">
            <a:pos x="T56" y="T57"/>
          </a:cxn>
        </a:cxnLst>
        <a:rect l="0" t="0" r="r" b="b"/>
        <a:pathLst>
          <a:path w="1360" h="1266">
            <a:moveTo>
              <a:pt x="96" y="404"/>
            </a:moveTo>
            <a:cubicBezTo>
              <a:pt x="96" y="447"/>
              <a:pt x="96" y="487"/>
              <a:pt x="96" y="527"/>
            </a:cubicBezTo>
            <a:cubicBezTo>
              <a:pt x="96" y="531"/>
              <a:pt x="101" y="535"/>
              <a:pt x="105" y="537"/>
            </a:cubicBezTo>
            <a:cubicBezTo>
              <a:pt x="136" y="555"/>
              <a:pt x="144" y="585"/>
              <a:pt x="123" y="616"/>
            </a:cubicBezTo>
            <a:cubicBezTo>
              <a:pt x="121" y="620"/>
              <a:pt x="119" y="625"/>
              <a:pt x="119" y="629"/>
            </a:cubicBezTo>
            <a:cubicBezTo>
              <a:pt x="128" y="733"/>
              <a:pt x="138" y="836"/>
              <a:pt x="147" y="940"/>
            </a:cubicBezTo>
            <a:cubicBezTo>
              <a:pt x="154" y="1024"/>
              <a:pt x="162" y="1109"/>
              <a:pt x="169" y="1194"/>
            </a:cubicBezTo>
            <a:cubicBezTo>
              <a:pt x="171" y="1217"/>
              <a:pt x="173" y="1239"/>
              <a:pt x="175" y="1266"/>
            </a:cubicBezTo>
            <a:cubicBezTo>
              <a:pt x="117" y="1266"/>
              <a:pt x="60" y="1266"/>
              <a:pt x="0" y="1266"/>
            </a:cubicBezTo>
            <a:cubicBezTo>
              <a:pt x="2" y="1244"/>
              <a:pt x="4" y="1220"/>
              <a:pt x="6" y="1197"/>
            </a:cubicBezTo>
            <a:cubicBezTo>
              <a:pt x="16" y="1068"/>
              <a:pt x="27" y="940"/>
              <a:pt x="38" y="811"/>
            </a:cubicBezTo>
            <a:cubicBezTo>
              <a:pt x="43" y="750"/>
              <a:pt x="49" y="690"/>
              <a:pt x="54" y="629"/>
            </a:cubicBezTo>
            <a:cubicBezTo>
              <a:pt x="54" y="624"/>
              <a:pt x="52" y="617"/>
              <a:pt x="50" y="613"/>
            </a:cubicBezTo>
            <a:cubicBezTo>
              <a:pt x="32" y="583"/>
              <a:pt x="40" y="553"/>
              <a:pt x="71" y="537"/>
            </a:cubicBezTo>
            <a:cubicBezTo>
              <a:pt x="75" y="535"/>
              <a:pt x="79" y="529"/>
              <a:pt x="79" y="525"/>
            </a:cubicBezTo>
            <a:cubicBezTo>
              <a:pt x="79" y="486"/>
              <a:pt x="80" y="446"/>
              <a:pt x="79" y="407"/>
            </a:cubicBezTo>
            <a:cubicBezTo>
              <a:pt x="79" y="402"/>
              <a:pt x="74" y="395"/>
              <a:pt x="70" y="392"/>
            </a:cubicBezTo>
            <a:cubicBezTo>
              <a:pt x="58" y="386"/>
              <a:pt x="45" y="381"/>
              <a:pt x="31" y="374"/>
            </a:cubicBezTo>
            <a:cubicBezTo>
              <a:pt x="36" y="371"/>
              <a:pt x="40" y="368"/>
              <a:pt x="44" y="366"/>
            </a:cubicBezTo>
            <a:cubicBezTo>
              <a:pt x="237" y="259"/>
              <a:pt x="431" y="151"/>
              <a:pt x="624" y="44"/>
            </a:cubicBezTo>
            <a:cubicBezTo>
              <a:pt x="647" y="31"/>
              <a:pt x="670" y="19"/>
              <a:pt x="692" y="5"/>
            </a:cubicBezTo>
            <a:cubicBezTo>
              <a:pt x="702" y="0"/>
              <a:pt x="709" y="1"/>
              <a:pt x="718" y="5"/>
            </a:cubicBezTo>
            <a:cubicBezTo>
              <a:pt x="897" y="96"/>
              <a:pt x="1076" y="185"/>
              <a:pt x="1255" y="275"/>
            </a:cubicBezTo>
            <a:cubicBezTo>
              <a:pt x="1289" y="293"/>
              <a:pt x="1324" y="310"/>
              <a:pt x="1360" y="328"/>
            </a:cubicBezTo>
            <a:cubicBezTo>
              <a:pt x="1339" y="340"/>
              <a:pt x="1320" y="350"/>
              <a:pt x="1302" y="360"/>
            </a:cubicBezTo>
            <a:cubicBezTo>
              <a:pt x="1109" y="462"/>
              <a:pt x="916" y="564"/>
              <a:pt x="723" y="666"/>
            </a:cubicBezTo>
            <a:cubicBezTo>
              <a:pt x="711" y="672"/>
              <a:pt x="701" y="674"/>
              <a:pt x="688" y="668"/>
            </a:cubicBezTo>
            <a:cubicBezTo>
              <a:pt x="496" y="582"/>
              <a:pt x="304" y="496"/>
              <a:pt x="112" y="411"/>
            </a:cubicBezTo>
            <a:cubicBezTo>
              <a:pt x="108" y="409"/>
              <a:pt x="103" y="407"/>
              <a:pt x="96" y="404"/>
            </a:cubicBezTo>
            <a:close/>
          </a:path>
        </a:pathLst>
      </a:custGeom>
      <a:grpFill/>
      <a:ln>
        <a:noFill/>
      </a:ln>
    </p:spPr>
    <p:txBody>
      <a:bodyPr vert="horz" wrap="square" lIns="91440" tIns="45720" rIns="91440" bIns="45720" numCol="1" anchor="t" anchorCtr="0" compatLnSpc="1"/>
      <a:lstStyle/>
      <a:p>
        <a:pPr fontAlgn="auto"/>
        <a:endParaRPr lang="zh-HK" altLang="en-US" strike="noStrike" noProof="1"/>
      </a:p>
    </p:txBody>
  </p:sp>
  <p:sp xmlns:p="http://schemas.openxmlformats.org/presentationml/2006/main" xmlns:a="http://schemas.openxmlformats.org/drawingml/2006/main" xmlns:r="http://schemas.openxmlformats.org/officeDocument/2006/relationships">
    <p:nvSpPr>
      <p:cNvPr id="11" name="Freeform 7"/>
      <p:cNvSpPr/>
      <p:nvPr/>
    </p:nvSpPr>
    <p:spPr bwMode="auto">
      <a:xfrm>
        <a:off x="1829" y="1959"/>
        <a:ext cx="2000" cy="947"/>
      </a:xfrm>
      <a:custGeom>
        <a:avLst/>
        <a:gdLst>
          <a:gd name="T0" fmla="*/ 0 w 845"/>
          <a:gd name="T1" fmla="*/ 147 h 400"/>
          <a:gd name="T2" fmla="*/ 78 w 845"/>
          <a:gd name="T3" fmla="*/ 32 h 400"/>
          <a:gd name="T4" fmla="*/ 96 w 845"/>
          <a:gd name="T5" fmla="*/ 28 h 400"/>
          <a:gd name="T6" fmla="*/ 262 w 845"/>
          <a:gd name="T7" fmla="*/ 101 h 400"/>
          <a:gd name="T8" fmla="*/ 417 w 845"/>
          <a:gd name="T9" fmla="*/ 170 h 400"/>
          <a:gd name="T10" fmla="*/ 434 w 845"/>
          <a:gd name="T11" fmla="*/ 167 h 400"/>
          <a:gd name="T12" fmla="*/ 724 w 845"/>
          <a:gd name="T13" fmla="*/ 13 h 400"/>
          <a:gd name="T14" fmla="*/ 749 w 845"/>
          <a:gd name="T15" fmla="*/ 0 h 400"/>
          <a:gd name="T16" fmla="*/ 845 w 845"/>
          <a:gd name="T17" fmla="*/ 143 h 400"/>
          <a:gd name="T18" fmla="*/ 743 w 845"/>
          <a:gd name="T19" fmla="*/ 207 h 400"/>
          <a:gd name="T20" fmla="*/ 448 w 845"/>
          <a:gd name="T21" fmla="*/ 393 h 400"/>
          <a:gd name="T22" fmla="*/ 421 w 845"/>
          <a:gd name="T23" fmla="*/ 394 h 400"/>
          <a:gd name="T24" fmla="*/ 8 w 845"/>
          <a:gd name="T25" fmla="*/ 153 h 400"/>
          <a:gd name="T26" fmla="*/ 0 w 845"/>
          <a:gd name="T27" fmla="*/ 147 h 400"/>
        </a:gdLst>
        <a:ahLst/>
        <a:cxnLst>
          <a:cxn ang="0">
            <a:pos x="T0" y="T1"/>
          </a:cxn>
          <a:cxn ang="0">
            <a:pos x="T2" y="T3"/>
          </a:cxn>
          <a:cxn ang="0">
            <a:pos x="T4" y="T5"/>
          </a:cxn>
          <a:cxn ang="0">
            <a:pos x="T6" y="T7"/>
          </a:cxn>
          <a:cxn ang="0">
            <a:pos x="T8" y="T9"/>
          </a:cxn>
          <a:cxn ang="0">
            <a:pos x="T10" y="T11"/>
          </a:cxn>
          <a:cxn ang="0">
            <a:pos x="T12" y="T13"/>
          </a:cxn>
          <a:cxn ang="0">
            <a:pos x="T14" y="T15"/>
          </a:cxn>
          <a:cxn ang="0">
            <a:pos x="T16" y="T17"/>
          </a:cxn>
          <a:cxn ang="0">
            <a:pos x="T18" y="T19"/>
          </a:cxn>
          <a:cxn ang="0">
            <a:pos x="T20" y="T21"/>
          </a:cxn>
          <a:cxn ang="0">
            <a:pos x="T22" y="T23"/>
          </a:cxn>
          <a:cxn ang="0">
            <a:pos x="T24" y="T25"/>
          </a:cxn>
          <a:cxn ang="0">
            <a:pos x="T26" y="T27"/>
          </a:cxn>
        </a:cxnLst>
        <a:rect l="0" t="0" r="r" b="b"/>
        <a:pathLst>
          <a:path w="845" h="400">
            <a:moveTo>
              <a:pt x="0" y="147"/>
            </a:moveTo>
            <a:cubicBezTo>
              <a:pt x="27" y="108"/>
              <a:pt x="53" y="70"/>
              <a:pt x="78" y="32"/>
            </a:cubicBezTo>
            <a:cubicBezTo>
              <a:pt x="84" y="24"/>
              <a:pt x="89" y="25"/>
              <a:pt x="96" y="28"/>
            </a:cubicBezTo>
            <a:cubicBezTo>
              <a:pt x="151" y="53"/>
              <a:pt x="206" y="77"/>
              <a:pt x="262" y="101"/>
            </a:cubicBezTo>
            <a:cubicBezTo>
              <a:pt x="313" y="124"/>
              <a:pt x="365" y="147"/>
              <a:pt x="417" y="170"/>
            </a:cubicBezTo>
            <a:cubicBezTo>
              <a:pt x="421" y="172"/>
              <a:pt x="429" y="170"/>
              <a:pt x="434" y="167"/>
            </a:cubicBezTo>
            <a:cubicBezTo>
              <a:pt x="531" y="116"/>
              <a:pt x="627" y="65"/>
              <a:pt x="724" y="13"/>
            </a:cubicBezTo>
            <a:cubicBezTo>
              <a:pt x="732" y="9"/>
              <a:pt x="740" y="5"/>
              <a:pt x="749" y="0"/>
            </a:cubicBezTo>
            <a:cubicBezTo>
              <a:pt x="781" y="48"/>
              <a:pt x="813" y="95"/>
              <a:pt x="845" y="143"/>
            </a:cubicBezTo>
            <a:cubicBezTo>
              <a:pt x="811" y="165"/>
              <a:pt x="777" y="186"/>
              <a:pt x="743" y="207"/>
            </a:cubicBezTo>
            <a:cubicBezTo>
              <a:pt x="645" y="269"/>
              <a:pt x="546" y="331"/>
              <a:pt x="448" y="393"/>
            </a:cubicBezTo>
            <a:cubicBezTo>
              <a:pt x="438" y="399"/>
              <a:pt x="431" y="400"/>
              <a:pt x="421" y="394"/>
            </a:cubicBezTo>
            <a:cubicBezTo>
              <a:pt x="284" y="313"/>
              <a:pt x="146" y="233"/>
              <a:pt x="8" y="153"/>
            </a:cubicBezTo>
            <a:cubicBezTo>
              <a:pt x="6" y="151"/>
              <a:pt x="3" y="149"/>
              <a:pt x="0" y="147"/>
            </a:cubicBezTo>
            <a:close/>
          </a:path>
        </a:pathLst>
      </a:custGeom>
      <a:grpFill/>
      <a:ln>
        <a:noFill/>
      </a:ln>
    </p:spPr>
    <p:txBody>
      <a:bodyPr vert="horz" wrap="square" lIns="91440" tIns="45720" rIns="91440" bIns="45720" numCol="1" anchor="t" anchorCtr="0" compatLnSpc="1"/>
      <a:lstStyle/>
      <a:p>
        <a:pPr fontAlgn="auto"/>
        <a:endParaRPr lang="zh-HK" altLang="en-US" strike="noStrike" noProof="1"/>
      </a:p>
    </p:txBody>
  </p:sp>
</p:grpSp>
</file>