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7658A5-7F57-4C42-8FDC-26F9B1407290}" type="datetimeFigureOut">
              <a:rPr lang="zh-TW" altLang="en-US" smtClean="0"/>
              <a:pPr/>
              <a:t>2015/3/15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EF5D8D-093E-420A-A58E-9871D87FCE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/>
              <a:t> 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多媒體</a:t>
            </a:r>
            <a:r>
              <a:rPr lang="zh-TW" altLang="en-US" dirty="0" smtClean="0"/>
              <a:t>實習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助教：王泓權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47107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input('');</a:t>
            </a:r>
          </a:p>
          <a:p>
            <a:r>
              <a:rPr lang="en-US" altLang="zh-TW" dirty="0" err="1" smtClean="0"/>
              <a:t>disp</a:t>
            </a:r>
            <a:r>
              <a:rPr lang="en-US" altLang="zh-TW" dirty="0" smtClean="0"/>
              <a:t>('');</a:t>
            </a:r>
          </a:p>
          <a:p>
            <a:r>
              <a:rPr lang="en-US" altLang="zh-TW" dirty="0" err="1" smtClean="0"/>
              <a:t>fprintf</a:t>
            </a:r>
            <a:r>
              <a:rPr lang="en-US" altLang="zh-TW" dirty="0" smtClean="0"/>
              <a:t>('%d\</a:t>
            </a:r>
            <a:r>
              <a:rPr lang="en-US" altLang="zh-TW" dirty="0" err="1" smtClean="0"/>
              <a:t>n',A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84784"/>
            <a:ext cx="5256584" cy="414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400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exp02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999" y="1692000"/>
            <a:ext cx="5256000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8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exp03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000" y="1692000"/>
            <a:ext cx="5256000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33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exp04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000" y="1692000"/>
            <a:ext cx="5256000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715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27786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exp05</a:t>
            </a: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268760"/>
            <a:ext cx="6192688" cy="442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268760"/>
            <a:ext cx="2520280" cy="413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72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x = [1 2 3 4 5 ] %</a:t>
            </a:r>
            <a:r>
              <a:rPr lang="zh-TW" altLang="en-US" dirty="0" smtClean="0"/>
              <a:t>列向量</a:t>
            </a:r>
          </a:p>
          <a:p>
            <a:r>
              <a:rPr lang="en-US" altLang="zh-TW" dirty="0" smtClean="0"/>
              <a:t>x = 1 : 5</a:t>
            </a:r>
          </a:p>
          <a:p>
            <a:r>
              <a:rPr lang="en-US" altLang="zh-TW" dirty="0" smtClean="0"/>
              <a:t>x = 1 : 2 : 9  % 1 3 5 7 9  </a:t>
            </a:r>
            <a:r>
              <a:rPr lang="zh-TW" altLang="en-US" dirty="0" smtClean="0"/>
              <a:t>範圍表示，注意：增量在中間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linspace</a:t>
            </a:r>
            <a:r>
              <a:rPr lang="en-US" altLang="zh-TW" dirty="0" smtClean="0"/>
              <a:t>( 1, 10, 4 )  % 1  4  7  10 </a:t>
            </a:r>
            <a:r>
              <a:rPr lang="zh-TW" altLang="en-US" dirty="0" smtClean="0"/>
              <a:t>，注意：增量在後面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logspace</a:t>
            </a:r>
            <a:r>
              <a:rPr lang="en-US" altLang="zh-TW" dirty="0" smtClean="0"/>
              <a:t>( 1, 3, 3 )  % 10  100  1000</a:t>
            </a:r>
          </a:p>
          <a:p>
            <a:r>
              <a:rPr lang="en-US" altLang="zh-TW" dirty="0" smtClean="0"/>
              <a:t>x = [1</a:t>
            </a:r>
            <a:r>
              <a:rPr lang="zh-TW" altLang="en-US" dirty="0" smtClean="0"/>
              <a:t>； </a:t>
            </a:r>
            <a:r>
              <a:rPr lang="en-US" altLang="zh-TW" dirty="0" smtClean="0"/>
              <a:t>2</a:t>
            </a:r>
            <a:r>
              <a:rPr lang="zh-TW" altLang="en-US" dirty="0" smtClean="0"/>
              <a:t>； </a:t>
            </a:r>
            <a:r>
              <a:rPr lang="en-US" altLang="zh-TW" dirty="0" smtClean="0"/>
              <a:t>3</a:t>
            </a:r>
            <a:r>
              <a:rPr lang="zh-TW" altLang="en-US" dirty="0" smtClean="0"/>
              <a:t>； </a:t>
            </a:r>
            <a:r>
              <a:rPr lang="en-US" altLang="zh-TW" dirty="0" smtClean="0"/>
              <a:t>4</a:t>
            </a:r>
            <a:r>
              <a:rPr lang="zh-TW" altLang="en-US" dirty="0" smtClean="0"/>
              <a:t>； </a:t>
            </a:r>
            <a:r>
              <a:rPr lang="en-US" altLang="zh-TW" dirty="0" smtClean="0"/>
              <a:t>5</a:t>
            </a:r>
            <a:r>
              <a:rPr lang="zh-TW" altLang="en-US" dirty="0" smtClean="0"/>
              <a:t>；</a:t>
            </a:r>
            <a:r>
              <a:rPr lang="en-US" altLang="zh-TW" dirty="0" smtClean="0"/>
              <a:t>]  %</a:t>
            </a:r>
            <a:r>
              <a:rPr lang="zh-TW" altLang="en-US" dirty="0" smtClean="0"/>
              <a:t>行向量</a:t>
            </a:r>
          </a:p>
          <a:p>
            <a:r>
              <a:rPr lang="en-US" altLang="zh-TW" dirty="0" smtClean="0"/>
              <a:t>x = 1:5</a:t>
            </a:r>
          </a:p>
          <a:p>
            <a:r>
              <a:rPr lang="en-US" altLang="zh-TW" dirty="0" smtClean="0"/>
              <a:t>x = x’ % (</a:t>
            </a:r>
            <a:r>
              <a:rPr lang="zh-TW" altLang="en-US" dirty="0" smtClean="0"/>
              <a:t>單引號：轉置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一維陣列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下限為１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5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 = [1 2;3 4]</a:t>
            </a:r>
          </a:p>
          <a:p>
            <a:r>
              <a:rPr lang="en-US" altLang="zh-TW" dirty="0" smtClean="0"/>
              <a:t>x = [1 2; 3 4; 6 7]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二維陣列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59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ones(n)</a:t>
            </a:r>
          </a:p>
          <a:p>
            <a:r>
              <a:rPr lang="en-US" altLang="zh-TW" dirty="0" smtClean="0"/>
              <a:t>zeros(n)</a:t>
            </a:r>
          </a:p>
          <a:p>
            <a:r>
              <a:rPr lang="en-US" altLang="zh-TW" dirty="0" smtClean="0"/>
              <a:t>ones( row,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zeros( row,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rand(n)                    % 0 ~ 1</a:t>
            </a:r>
            <a:r>
              <a:rPr lang="zh-TW" altLang="en-US" dirty="0" smtClean="0"/>
              <a:t>亂數 </a:t>
            </a:r>
            <a:r>
              <a:rPr lang="en-US" altLang="zh-TW" dirty="0" smtClean="0"/>
              <a:t>n*n</a:t>
            </a:r>
            <a:r>
              <a:rPr lang="zh-TW" altLang="en-US" dirty="0" smtClean="0"/>
              <a:t>大小</a:t>
            </a:r>
          </a:p>
          <a:p>
            <a:r>
              <a:rPr lang="en-US" altLang="zh-TW" dirty="0" smtClean="0"/>
              <a:t>rand( row,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 )        % 0 ~ 1</a:t>
            </a:r>
            <a:r>
              <a:rPr lang="zh-TW" altLang="en-US" dirty="0" smtClean="0"/>
              <a:t>亂數 </a:t>
            </a:r>
            <a:r>
              <a:rPr lang="en-US" altLang="zh-TW" dirty="0" err="1" smtClean="0"/>
              <a:t>rown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col</a:t>
            </a:r>
            <a:r>
              <a:rPr lang="zh-TW" altLang="en-US" dirty="0" smtClean="0"/>
              <a:t>大小</a:t>
            </a:r>
          </a:p>
          <a:p>
            <a:r>
              <a:rPr lang="en-US" altLang="zh-TW" dirty="0" err="1" smtClean="0"/>
              <a:t>randn</a:t>
            </a:r>
            <a:r>
              <a:rPr lang="en-US" altLang="zh-TW" dirty="0" smtClean="0"/>
              <a:t>( row, </a:t>
            </a:r>
            <a:r>
              <a:rPr lang="en-US" altLang="zh-TW" dirty="0" err="1" smtClean="0"/>
              <a:t>col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randperm</a:t>
            </a:r>
            <a:r>
              <a:rPr lang="en-US" altLang="zh-TW" dirty="0" smtClean="0"/>
              <a:t>(7)            %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1~7</a:t>
            </a:r>
            <a:r>
              <a:rPr lang="zh-TW" altLang="en-US" dirty="0" smtClean="0"/>
              <a:t>的亂數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標準陣列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7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smtClean="0"/>
              <a:t>a = [1 2 3; 4 5 6; 7 8 9]</a:t>
            </a:r>
          </a:p>
          <a:p>
            <a:r>
              <a:rPr lang="pt-BR" altLang="zh-TW" dirty="0" smtClean="0"/>
              <a:t>a(3,3) </a:t>
            </a:r>
            <a:r>
              <a:rPr lang="pt-BR" altLang="zh-TW" smtClean="0"/>
              <a:t>= 9              </a:t>
            </a:r>
            <a:r>
              <a:rPr lang="pt-BR" altLang="zh-TW" dirty="0" smtClean="0"/>
              <a:t>%</a:t>
            </a:r>
            <a:r>
              <a:rPr lang="zh-TW" altLang="pt-BR" dirty="0" smtClean="0"/>
              <a:t>存取某元素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陣列控制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22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randperm</a:t>
            </a:r>
            <a:r>
              <a:rPr lang="en-US" altLang="zh-TW" dirty="0" smtClean="0"/>
              <a:t>(7);</a:t>
            </a:r>
          </a:p>
          <a:p>
            <a:r>
              <a:rPr lang="en-US" altLang="zh-TW" dirty="0" smtClean="0"/>
              <a:t>a = sort(x);</a:t>
            </a:r>
          </a:p>
          <a:p>
            <a:r>
              <a:rPr lang="en-US" altLang="zh-TW" dirty="0" smtClean="0"/>
              <a:t>b = a( 7:-1:1 )         %</a:t>
            </a:r>
            <a:r>
              <a:rPr lang="zh-TW" altLang="en-US" dirty="0" smtClean="0"/>
              <a:t>反過來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52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區分大小寫</a:t>
            </a:r>
          </a:p>
          <a:p>
            <a:r>
              <a:rPr lang="zh-TW" altLang="en-US" dirty="0" smtClean="0"/>
              <a:t>最長</a:t>
            </a:r>
            <a:r>
              <a:rPr lang="en-US" altLang="zh-TW" dirty="0" smtClean="0"/>
              <a:t>31</a:t>
            </a:r>
            <a:r>
              <a:rPr lang="zh-TW" altLang="en-US" dirty="0" smtClean="0"/>
              <a:t>個字</a:t>
            </a:r>
          </a:p>
          <a:p>
            <a:r>
              <a:rPr lang="zh-TW" altLang="en-US" dirty="0" smtClean="0"/>
              <a:t>開頭為字母</a:t>
            </a:r>
          </a:p>
          <a:p>
            <a:r>
              <a:rPr lang="zh-TW" altLang="en-US" dirty="0" smtClean="0"/>
              <a:t>不必事先宣告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A=[1 2 3;4 5 6;7 8 9]</a:t>
            </a:r>
          </a:p>
          <a:p>
            <a:r>
              <a:rPr lang="pt-BR" dirty="0" smtClean="0"/>
              <a:t>R=[10 11 12]</a:t>
            </a:r>
          </a:p>
          <a:p>
            <a:r>
              <a:rPr lang="pt-BR" dirty="0" smtClean="0"/>
              <a:t>B=[A;R]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矩陣的擴增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57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A=[1 2 3;4 5 6;7 8 9]</a:t>
            </a:r>
          </a:p>
          <a:p>
            <a:r>
              <a:rPr lang="pt-BR" dirty="0" smtClean="0"/>
              <a:t>X=A(3,2)   %X=A(row , column)</a:t>
            </a:r>
          </a:p>
          <a:p>
            <a:r>
              <a:rPr lang="pt-BR" dirty="0" smtClean="0"/>
              <a:t>B=A(1:2,1:2)</a:t>
            </a:r>
          </a:p>
          <a:p>
            <a:r>
              <a:rPr lang="pt-BR" dirty="0" smtClean="0"/>
              <a:t>C=A( : ,1:2)   %C=A（全取 , 第一行至第二行）</a:t>
            </a:r>
          </a:p>
          <a:p>
            <a:r>
              <a:rPr lang="pt-BR" dirty="0" smtClean="0"/>
              <a:t>D=A(2:3, : )</a:t>
            </a:r>
          </a:p>
          <a:p>
            <a:r>
              <a:rPr lang="pt-BR" dirty="0" smtClean="0"/>
              <a:t>E=A(1:2,[1  3])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矩陣中取值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31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flipud</a:t>
            </a:r>
            <a:r>
              <a:rPr lang="en-US" dirty="0" smtClean="0"/>
              <a:t>(a)       %</a:t>
            </a:r>
            <a:r>
              <a:rPr lang="zh-TW" altLang="en-US" dirty="0" smtClean="0"/>
              <a:t>上下顛倒</a:t>
            </a:r>
          </a:p>
          <a:p>
            <a:r>
              <a:rPr lang="en-US" dirty="0" err="1" smtClean="0"/>
              <a:t>fliplr</a:t>
            </a:r>
            <a:r>
              <a:rPr lang="en-US" dirty="0" smtClean="0"/>
              <a:t>(a)         %</a:t>
            </a:r>
            <a:r>
              <a:rPr lang="zh-TW" altLang="en-US" dirty="0" smtClean="0"/>
              <a:t>左右顛倒</a:t>
            </a:r>
          </a:p>
          <a:p>
            <a:r>
              <a:rPr lang="en-US" dirty="0" smtClean="0"/>
              <a:t>rot 90(a)       %</a:t>
            </a:r>
            <a:r>
              <a:rPr lang="zh-TW" altLang="en-US" dirty="0" smtClean="0"/>
              <a:t>旋轉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逆時針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en-US" dirty="0" smtClean="0"/>
              <a:t>reshape(</a:t>
            </a:r>
            <a:r>
              <a:rPr lang="en-US" dirty="0" err="1" smtClean="0"/>
              <a:t>a,m,n</a:t>
            </a:r>
            <a:r>
              <a:rPr lang="en-US" dirty="0" smtClean="0"/>
              <a:t>)   %</a:t>
            </a:r>
            <a:r>
              <a:rPr lang="zh-TW" altLang="en-US" dirty="0" smtClean="0"/>
              <a:t>重定矩陣行列數</a:t>
            </a:r>
          </a:p>
          <a:p>
            <a:r>
              <a:rPr lang="en-US" dirty="0" err="1" smtClean="0"/>
              <a:t>diag</a:t>
            </a:r>
            <a:r>
              <a:rPr lang="en-US" dirty="0" smtClean="0"/>
              <a:t>(v)          %</a:t>
            </a:r>
            <a:r>
              <a:rPr lang="zh-TW" altLang="en-US" dirty="0" smtClean="0"/>
              <a:t>取對角線元素所形成之向量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矩陣相關指令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22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imread</a:t>
            </a:r>
            <a:r>
              <a:rPr lang="en-US" altLang="zh-TW" dirty="0" smtClean="0"/>
              <a:t>('');</a:t>
            </a:r>
          </a:p>
          <a:p>
            <a:r>
              <a:rPr lang="en-US" altLang="zh-TW" dirty="0" smtClean="0"/>
              <a:t>figure;</a:t>
            </a:r>
          </a:p>
          <a:p>
            <a:r>
              <a:rPr lang="en-US" altLang="zh-TW" dirty="0" err="1" smtClean="0"/>
              <a:t>Imshow</a:t>
            </a:r>
            <a:r>
              <a:rPr lang="en-US" altLang="zh-TW" dirty="0" smtClean="0"/>
              <a:t>('');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exp06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4784"/>
            <a:ext cx="5288281" cy="3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568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 (</a:t>
            </a:r>
            <a:r>
              <a:rPr lang="zh-TW" altLang="en-US" dirty="0" smtClean="0"/>
              <a:t>結果變數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beep</a:t>
            </a:r>
          </a:p>
          <a:p>
            <a:r>
              <a:rPr lang="en-US" altLang="zh-TW" dirty="0" smtClean="0"/>
              <a:t>pi</a:t>
            </a:r>
          </a:p>
          <a:p>
            <a:r>
              <a:rPr lang="en-US" altLang="zh-TW" dirty="0" err="1" smtClean="0"/>
              <a:t>eps</a:t>
            </a:r>
            <a:endParaRPr lang="en-US" altLang="zh-TW" dirty="0" smtClean="0"/>
          </a:p>
          <a:p>
            <a:r>
              <a:rPr lang="en-US" altLang="zh-TW" dirty="0" err="1" smtClean="0"/>
              <a:t>inf</a:t>
            </a:r>
            <a:r>
              <a:rPr lang="en-US" altLang="zh-TW" dirty="0" smtClean="0"/>
              <a:t> (</a:t>
            </a:r>
            <a:r>
              <a:rPr lang="zh-TW" altLang="en-US" dirty="0" smtClean="0"/>
              <a:t>無窮大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Nan (</a:t>
            </a:r>
            <a:r>
              <a:rPr lang="zh-TW" altLang="en-US" dirty="0" smtClean="0"/>
              <a:t>不是一個數，無意義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j (</a:t>
            </a:r>
            <a:r>
              <a:rPr lang="zh-TW" altLang="en-US" dirty="0" smtClean="0"/>
              <a:t>複數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realmax</a:t>
            </a:r>
            <a:r>
              <a:rPr lang="en-US" altLang="zh-TW" dirty="0" smtClean="0"/>
              <a:t> (</a:t>
            </a:r>
            <a:r>
              <a:rPr lang="zh-TW" altLang="en-US" dirty="0" smtClean="0"/>
              <a:t>最大實數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realmin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最小實數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特殊變數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2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算術運算子：＋、－、＊、／、</a:t>
            </a:r>
            <a:r>
              <a:rPr lang="en-US" altLang="zh-TW" dirty="0" smtClean="0"/>
              <a:t>﹨</a:t>
            </a:r>
            <a:r>
              <a:rPr lang="zh-TW" altLang="en-US" dirty="0" smtClean="0"/>
              <a:t>、</a:t>
            </a:r>
            <a:r>
              <a:rPr lang="en-US" altLang="zh-TW" dirty="0" smtClean="0"/>
              <a:t>^(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關係運算子：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==</a:t>
            </a:r>
            <a:r>
              <a:rPr lang="zh-TW" altLang="en-US" dirty="0" smtClean="0"/>
              <a:t>、</a:t>
            </a:r>
            <a:r>
              <a:rPr lang="en-US" altLang="zh-TW" dirty="0" smtClean="0"/>
              <a:t>~=</a:t>
            </a:r>
          </a:p>
          <a:p>
            <a:r>
              <a:rPr lang="zh-TW" altLang="en-US" dirty="0" smtClean="0"/>
              <a:t>邏輯運算子：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|</a:t>
            </a:r>
            <a:r>
              <a:rPr lang="zh-TW" altLang="en-US" dirty="0" smtClean="0"/>
              <a:t>、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01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if exp</a:t>
            </a:r>
          </a:p>
          <a:p>
            <a:pPr>
              <a:buNone/>
            </a:pPr>
            <a:r>
              <a:rPr lang="en-US" altLang="zh-TW" dirty="0" smtClean="0"/>
              <a:t>  statement1;</a:t>
            </a:r>
          </a:p>
          <a:p>
            <a:pPr>
              <a:buNone/>
            </a:pPr>
            <a:r>
              <a:rPr lang="en-US" altLang="zh-TW" dirty="0" smtClean="0"/>
              <a:t>else</a:t>
            </a:r>
          </a:p>
          <a:p>
            <a:pPr>
              <a:buNone/>
            </a:pPr>
            <a:r>
              <a:rPr lang="en-US" altLang="zh-TW" dirty="0" smtClean="0"/>
              <a:t>  statement2;</a:t>
            </a:r>
          </a:p>
          <a:p>
            <a:pPr>
              <a:buNone/>
            </a:pPr>
            <a:r>
              <a:rPr lang="en-US" altLang="zh-TW" dirty="0" smtClean="0"/>
              <a:t>end</a:t>
            </a:r>
          </a:p>
          <a:p>
            <a:pPr>
              <a:buNone/>
            </a:pPr>
            <a:r>
              <a:rPr lang="zh-TW" altLang="en-US" dirty="0" smtClean="0"/>
              <a:t>不必括號，要寫</a:t>
            </a:r>
            <a:r>
              <a:rPr lang="en-US" altLang="zh-TW" dirty="0" smtClean="0"/>
              <a:t>end</a:t>
            </a:r>
            <a:r>
              <a:rPr lang="zh-TW" altLang="en-US" dirty="0" smtClean="0"/>
              <a:t>，且結束不必分號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27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if exp</a:t>
            </a:r>
          </a:p>
          <a:p>
            <a:pPr>
              <a:buNone/>
            </a:pPr>
            <a:r>
              <a:rPr lang="en-US" altLang="zh-TW" dirty="0" smtClean="0"/>
              <a:t>   statement1;</a:t>
            </a:r>
          </a:p>
          <a:p>
            <a:pPr>
              <a:buNone/>
            </a:pPr>
            <a:r>
              <a:rPr lang="en-US" altLang="zh-TW" dirty="0" err="1" smtClean="0"/>
              <a:t>elseif</a:t>
            </a:r>
            <a:r>
              <a:rPr lang="en-US" altLang="zh-TW" dirty="0" smtClean="0"/>
              <a:t> exp2</a:t>
            </a:r>
          </a:p>
          <a:p>
            <a:pPr>
              <a:buNone/>
            </a:pPr>
            <a:r>
              <a:rPr lang="en-US" altLang="zh-TW" dirty="0" smtClean="0"/>
              <a:t>    statement2;</a:t>
            </a:r>
          </a:p>
          <a:p>
            <a:pPr>
              <a:buNone/>
            </a:pPr>
            <a:r>
              <a:rPr lang="en-US" altLang="zh-TW" dirty="0" err="1" smtClean="0"/>
              <a:t>elseif</a:t>
            </a:r>
            <a:r>
              <a:rPr lang="en-US" altLang="zh-TW" dirty="0" smtClean="0"/>
              <a:t> exp3</a:t>
            </a:r>
          </a:p>
          <a:p>
            <a:pPr>
              <a:buNone/>
            </a:pPr>
            <a:r>
              <a:rPr lang="en-US" altLang="zh-TW" dirty="0" smtClean="0"/>
              <a:t>   statement3;</a:t>
            </a:r>
          </a:p>
          <a:p>
            <a:pPr>
              <a:buNone/>
            </a:pPr>
            <a:r>
              <a:rPr lang="en-US" altLang="zh-TW" dirty="0" smtClean="0"/>
              <a:t>else</a:t>
            </a:r>
          </a:p>
          <a:p>
            <a:pPr>
              <a:buNone/>
            </a:pPr>
            <a:r>
              <a:rPr lang="en-US" altLang="zh-TW" dirty="0" smtClean="0"/>
              <a:t>    statement4;</a:t>
            </a:r>
          </a:p>
          <a:p>
            <a:pPr>
              <a:buNone/>
            </a:pPr>
            <a:r>
              <a:rPr lang="en-US" altLang="zh-TW" dirty="0" smtClean="0"/>
              <a:t>end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(exp01)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73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for 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= </a:t>
            </a:r>
            <a:r>
              <a:rPr lang="zh-TW" altLang="en-US" dirty="0" smtClean="0"/>
              <a:t>初值：增量 ：終值</a:t>
            </a:r>
          </a:p>
          <a:p>
            <a:pPr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statement;</a:t>
            </a:r>
          </a:p>
          <a:p>
            <a:pPr>
              <a:buNone/>
            </a:pPr>
            <a:r>
              <a:rPr lang="en-US" altLang="zh-TW" dirty="0" smtClean="0"/>
              <a:t>end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for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=</a:t>
            </a:r>
            <a:r>
              <a:rPr lang="zh-TW" altLang="en-US" dirty="0" smtClean="0"/>
              <a:t>終值：減量 ：初值</a:t>
            </a:r>
          </a:p>
          <a:p>
            <a:pPr>
              <a:buNone/>
            </a:pPr>
            <a:r>
              <a:rPr lang="en-US" altLang="zh-TW" dirty="0" smtClean="0"/>
              <a:t>	statement;</a:t>
            </a:r>
          </a:p>
          <a:p>
            <a:pPr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(exp02)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9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while  exp</a:t>
            </a:r>
          </a:p>
          <a:p>
            <a:pPr>
              <a:buNone/>
            </a:pPr>
            <a:r>
              <a:rPr lang="en-US" altLang="zh-TW" dirty="0" smtClean="0"/>
              <a:t>        statement;</a:t>
            </a:r>
          </a:p>
          <a:p>
            <a:pPr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(exp03)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72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switch     exp</a:t>
            </a:r>
          </a:p>
          <a:p>
            <a:pPr>
              <a:buNone/>
            </a:pPr>
            <a:r>
              <a:rPr lang="en-US" altLang="zh-TW" dirty="0" smtClean="0"/>
              <a:t>     case value1</a:t>
            </a:r>
          </a:p>
          <a:p>
            <a:pPr>
              <a:buNone/>
            </a:pPr>
            <a:r>
              <a:rPr lang="en-US" altLang="zh-TW" dirty="0" smtClean="0"/>
              <a:t>                 statement1;</a:t>
            </a:r>
          </a:p>
          <a:p>
            <a:pPr>
              <a:buNone/>
            </a:pPr>
            <a:r>
              <a:rPr lang="en-US" altLang="zh-TW" dirty="0" smtClean="0"/>
              <a:t>     case value2</a:t>
            </a:r>
          </a:p>
          <a:p>
            <a:pPr>
              <a:buNone/>
            </a:pPr>
            <a:r>
              <a:rPr lang="en-US" altLang="zh-TW" dirty="0" smtClean="0"/>
              <a:t>                 statement2;</a:t>
            </a:r>
          </a:p>
          <a:p>
            <a:pPr>
              <a:buNone/>
            </a:pPr>
            <a:r>
              <a:rPr lang="en-US" altLang="zh-TW" dirty="0" smtClean="0"/>
              <a:t>	   …</a:t>
            </a:r>
          </a:p>
          <a:p>
            <a:pPr>
              <a:buNone/>
            </a:pPr>
            <a:r>
              <a:rPr lang="en-US" altLang="zh-TW" dirty="0" smtClean="0"/>
              <a:t>	   …</a:t>
            </a:r>
          </a:p>
          <a:p>
            <a:pPr>
              <a:buNone/>
            </a:pPr>
            <a:r>
              <a:rPr lang="en-US" altLang="zh-TW" dirty="0" smtClean="0"/>
              <a:t>	   …</a:t>
            </a:r>
          </a:p>
          <a:p>
            <a:pPr>
              <a:buNone/>
            </a:pPr>
            <a:r>
              <a:rPr lang="en-US" altLang="zh-TW" dirty="0" smtClean="0"/>
              <a:t>     otherwise</a:t>
            </a:r>
          </a:p>
          <a:p>
            <a:pPr>
              <a:buNone/>
            </a:pPr>
            <a:r>
              <a:rPr lang="en-US" altLang="zh-TW" dirty="0" smtClean="0"/>
              <a:t>                 </a:t>
            </a:r>
            <a:r>
              <a:rPr lang="en-US" altLang="zh-TW" dirty="0" err="1" smtClean="0"/>
              <a:t>statement_n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(exp04)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481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194</TotalTime>
  <Words>527</Words>
  <Application>Microsoft Office PowerPoint</Application>
  <PresentationFormat>如螢幕大小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原創</vt:lpstr>
      <vt:lpstr>Matlab 教學</vt:lpstr>
      <vt:lpstr>變數</vt:lpstr>
      <vt:lpstr>特殊變數</vt:lpstr>
      <vt:lpstr>運算子</vt:lpstr>
      <vt:lpstr>If語法</vt:lpstr>
      <vt:lpstr>If語法(exp01)</vt:lpstr>
      <vt:lpstr>for語法(exp02)</vt:lpstr>
      <vt:lpstr>while語法(exp03)</vt:lpstr>
      <vt:lpstr>switch語法(exp04)</vt:lpstr>
      <vt:lpstr>exp01</vt:lpstr>
      <vt:lpstr>exp02</vt:lpstr>
      <vt:lpstr>exp03</vt:lpstr>
      <vt:lpstr>exp04</vt:lpstr>
      <vt:lpstr>exp05</vt:lpstr>
      <vt:lpstr>一維陣列 (下限為１)</vt:lpstr>
      <vt:lpstr>矩陣(二維陣列)</vt:lpstr>
      <vt:lpstr>標準陣列</vt:lpstr>
      <vt:lpstr>陣列控制</vt:lpstr>
      <vt:lpstr>排序</vt:lpstr>
      <vt:lpstr>矩陣的擴增</vt:lpstr>
      <vt:lpstr>矩陣中取值</vt:lpstr>
      <vt:lpstr>矩陣相關指令</vt:lpstr>
      <vt:lpstr>exp06</vt:lpstr>
    </vt:vector>
  </TitlesOfParts>
  <Company>MCLAB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教學</dc:title>
  <dc:creator>MCLAB</dc:creator>
  <cp:lastModifiedBy>Dennis</cp:lastModifiedBy>
  <cp:revision>5</cp:revision>
  <dcterms:created xsi:type="dcterms:W3CDTF">2015-03-01T09:38:08Z</dcterms:created>
  <dcterms:modified xsi:type="dcterms:W3CDTF">2015-03-15T14:13:02Z</dcterms:modified>
</cp:coreProperties>
</file>