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AE7D69-E7BC-4FEE-8120-6A5D57FBBBA5}" type="datetimeFigureOut">
              <a:rPr lang="zh-TW" altLang="en-US" smtClean="0"/>
              <a:pPr/>
              <a:t>2016/4/21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FEAD77-8343-4F91-B2CB-075A3AFA272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zh-tw/downloads/download-visual-studio-vs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0278&amp;tduid=(6252ce317b7c343a8ea00684d6930740)(256380)(2459594)(TnL5HPStwNw-L8avUXRu5Q7KD_kEts0k5g)(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0276&amp;tduid=(6252ce317b7c343a8ea00684d6930740)(256380)(2459594)(TnL5HPStwNw-jfLzfL77vwOvhArTNtxIPw)()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多媒體實習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教學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2016/04</a:t>
            </a: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程式編寫</a:t>
            </a:r>
            <a:endParaRPr lang="zh-TW" alt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5000" t="8613" r="15001" b="15129"/>
          <a:stretch>
            <a:fillRect/>
          </a:stretch>
        </p:blipFill>
        <p:spPr bwMode="auto">
          <a:xfrm>
            <a:off x="683568" y="1484783"/>
            <a:ext cx="7776864" cy="476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71600" y="4221088"/>
            <a:ext cx="792088" cy="2880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55776" y="1988840"/>
            <a:ext cx="3672408" cy="4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5085184"/>
            <a:ext cx="4536504" cy="6480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48264" y="5877272"/>
            <a:ext cx="720080" cy="36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程式編寫</a:t>
            </a:r>
            <a:endParaRPr lang="zh-TW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73625" b="29852"/>
          <a:stretch>
            <a:fillRect/>
          </a:stretch>
        </p:blipFill>
        <p:spPr bwMode="auto">
          <a:xfrm>
            <a:off x="2910644" y="1470710"/>
            <a:ext cx="3322712" cy="476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131840" y="2924944"/>
            <a:ext cx="1944216" cy="36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程式編寫</a:t>
            </a:r>
            <a:endParaRPr lang="zh-TW" altLang="en-US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721" y="1219200"/>
            <a:ext cx="714655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59632" y="1988840"/>
            <a:ext cx="432048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55776" y="3645024"/>
            <a:ext cx="3672408" cy="36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16216" y="5805264"/>
            <a:ext cx="864096" cy="36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多媒體實習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教學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2016/04</a:t>
            </a:r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/>
              <a:t>相關類別與成員介紹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KinectSensor</a:t>
            </a:r>
            <a:r>
              <a:rPr lang="zh-TW" altLang="en-US" dirty="0" smtClean="0"/>
              <a:t>：代表一個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Status</a:t>
            </a:r>
            <a:r>
              <a:rPr lang="zh-TW" altLang="en-US" dirty="0" smtClean="0"/>
              <a:t>：屬性，存放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感應器目前狀態，內容為</a:t>
            </a:r>
            <a:r>
              <a:rPr lang="en-US" altLang="zh-TW" dirty="0" err="1" smtClean="0"/>
              <a:t>KinectStatus</a:t>
            </a:r>
            <a:r>
              <a:rPr lang="zh-TW" altLang="en-US" dirty="0" smtClean="0"/>
              <a:t>列舉值。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KinectSensors</a:t>
            </a:r>
            <a:r>
              <a:rPr lang="zh-TW" altLang="en-US" dirty="0" smtClean="0"/>
              <a:t>：屬性，參考至目前所有連至電腦的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感應器的集合，值的型式為</a:t>
            </a:r>
            <a:r>
              <a:rPr lang="en-US" altLang="zh-TW" dirty="0" err="1" smtClean="0"/>
              <a:t>KinectSensorCollection</a:t>
            </a:r>
            <a:r>
              <a:rPr lang="zh-TW" altLang="en-US" dirty="0" smtClean="0"/>
              <a:t>類別。</a:t>
            </a:r>
            <a:endParaRPr lang="en-US" altLang="zh-TW" dirty="0" smtClean="0"/>
          </a:p>
          <a:p>
            <a:r>
              <a:rPr lang="en-US" altLang="zh-TW" dirty="0" err="1" smtClean="0"/>
              <a:t>KinectSensorCollection</a:t>
            </a:r>
            <a:r>
              <a:rPr lang="zh-TW" altLang="en-US" dirty="0" smtClean="0"/>
              <a:t>：包含所有連至電腦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感應器的集合。</a:t>
            </a:r>
            <a:endParaRPr lang="en-US" altLang="zh-TW" dirty="0" smtClean="0"/>
          </a:p>
          <a:p>
            <a:r>
              <a:rPr lang="en-US" altLang="zh-TW" dirty="0" err="1" smtClean="0"/>
              <a:t>StatusChangedEventArgs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感應器狀態改變事件參數。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/>
              <a:t>相關類別與成員介紹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 smtClean="0"/>
              <a:t>KinectStatus</a:t>
            </a:r>
            <a:r>
              <a:rPr lang="zh-TW" altLang="en-US" dirty="0" smtClean="0"/>
              <a:t>：表示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感應器狀態的列舉值，列舉內容如下：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Connected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感應器已連至電腦且可以使用。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DeviceNotGenuine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SDK</a:t>
            </a:r>
            <a:r>
              <a:rPr lang="zh-TW" altLang="en-US" dirty="0" smtClean="0"/>
              <a:t>不支援此連至電腦的感應器。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DeviceNotSupported</a:t>
            </a:r>
            <a:r>
              <a:rPr lang="zh-TW" altLang="en-US" dirty="0" smtClean="0"/>
              <a:t>：連至電腦的感應器不是</a:t>
            </a:r>
            <a:r>
              <a:rPr lang="en-US" altLang="zh-TW" dirty="0" err="1" smtClean="0"/>
              <a:t>Kinect</a:t>
            </a:r>
            <a:r>
              <a:rPr lang="en-US" altLang="zh-TW" dirty="0" smtClean="0"/>
              <a:t> for Windows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Disconnected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感應器未連至電腦或</a:t>
            </a:r>
            <a:r>
              <a:rPr lang="en-US" altLang="zh-TW" dirty="0" smtClean="0"/>
              <a:t>USB</a:t>
            </a:r>
            <a:r>
              <a:rPr lang="zh-TW" altLang="en-US" dirty="0" smtClean="0"/>
              <a:t>連線拔除。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Error</a:t>
            </a:r>
            <a:r>
              <a:rPr lang="zh-TW" altLang="en-US" dirty="0" smtClean="0"/>
              <a:t>：電腦和感應器的通訊發生問題。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Initializing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感應器已連至電腦並正在初始化。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InsufficientBandwidth</a:t>
            </a:r>
            <a:r>
              <a:rPr lang="zh-TW" altLang="en-US" dirty="0" smtClean="0"/>
              <a:t>：連接至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感應器的</a:t>
            </a:r>
            <a:r>
              <a:rPr lang="en-US" altLang="zh-TW" dirty="0" smtClean="0"/>
              <a:t>USB</a:t>
            </a:r>
            <a:r>
              <a:rPr lang="zh-TW" altLang="en-US" dirty="0" smtClean="0"/>
              <a:t>埠頻寬不足。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NoPowered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感應器電力不足，應該是未將變壓器插至市電。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NotReady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感應器已連至電腦但還未進入</a:t>
            </a:r>
            <a:r>
              <a:rPr lang="en-US" altLang="zh-TW" dirty="0" smtClean="0"/>
              <a:t>Connected</a:t>
            </a:r>
            <a:r>
              <a:rPr lang="zh-TW" altLang="en-US" dirty="0" smtClean="0"/>
              <a:t>狀態。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感應器連線偵測程式</a:t>
            </a:r>
            <a:endParaRPr lang="zh-TW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398" t="18181" r="47375" b="13613"/>
          <a:stretch>
            <a:fillRect/>
          </a:stretch>
        </p:blipFill>
        <p:spPr bwMode="auto">
          <a:xfrm>
            <a:off x="1583668" y="1340768"/>
            <a:ext cx="5976664" cy="496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感應器連線偵測程式</a:t>
            </a:r>
            <a:endParaRPr lang="zh-TW" altLang="en-US" dirty="0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407" t="44164" r="60500" b="18485"/>
          <a:stretch>
            <a:fillRect/>
          </a:stretch>
        </p:blipFill>
        <p:spPr bwMode="auto">
          <a:xfrm>
            <a:off x="863588" y="1412776"/>
            <a:ext cx="7416824" cy="480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869160"/>
            <a:ext cx="1504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感應器連線偵測程式</a:t>
            </a:r>
            <a:endParaRPr lang="zh-TW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8775" y="1412776"/>
            <a:ext cx="4746451" cy="486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多媒體實習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教學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2016/04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Visual Studio</a:t>
            </a:r>
            <a:r>
              <a:rPr lang="en-US" altLang="zh-TW" dirty="0" smtClean="0"/>
              <a:t> 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470710"/>
            <a:ext cx="8229600" cy="443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286000" y="3540016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https://www.visualstudio.com/zh-tw/downloads/download-visual-studio-vs.aspx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/>
              <a:t>相關類別與成員介紹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ColorImageStream</a:t>
            </a:r>
            <a:r>
              <a:rPr lang="zh-TW" altLang="en-US" dirty="0" smtClean="0"/>
              <a:t>：表示</a:t>
            </a:r>
            <a:r>
              <a:rPr lang="en-US" altLang="zh-TW" dirty="0" err="1" smtClean="0"/>
              <a:t>ColorImageFrame</a:t>
            </a:r>
            <a:r>
              <a:rPr lang="zh-TW" altLang="en-US" dirty="0" smtClean="0"/>
              <a:t>物件的串流。</a:t>
            </a:r>
            <a:endParaRPr lang="en-US" altLang="zh-TW" dirty="0" smtClean="0"/>
          </a:p>
          <a:p>
            <a:r>
              <a:rPr lang="en-US" altLang="zh-TW" dirty="0" err="1" smtClean="0"/>
              <a:t>ColorImageFrame</a:t>
            </a:r>
            <a:r>
              <a:rPr lang="zh-TW" altLang="en-US" dirty="0" smtClean="0"/>
              <a:t>：包含一個存放來自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</a:t>
            </a:r>
            <a:r>
              <a:rPr lang="en-US" altLang="zh-TW" dirty="0" smtClean="0"/>
              <a:t>RGB</a:t>
            </a:r>
            <a:r>
              <a:rPr lang="zh-TW" altLang="en-US" dirty="0" smtClean="0"/>
              <a:t>資料串流的暫存器。</a:t>
            </a:r>
            <a:endParaRPr lang="en-US" altLang="zh-TW" dirty="0" smtClean="0"/>
          </a:p>
          <a:p>
            <a:r>
              <a:rPr lang="en-US" altLang="zh-TW" dirty="0" err="1" smtClean="0"/>
              <a:t>ColorImageFrameReadyEventArgs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KinectSensor.ColorFrameReady</a:t>
            </a:r>
            <a:r>
              <a:rPr lang="zh-TW" altLang="en-US" dirty="0" smtClean="0"/>
              <a:t>事件參數。</a:t>
            </a:r>
            <a:endParaRPr lang="en-US" altLang="zh-TW" dirty="0" smtClean="0"/>
          </a:p>
          <a:p>
            <a:r>
              <a:rPr lang="en-US" altLang="zh-TW" dirty="0" err="1" smtClean="0"/>
              <a:t>PixelFormats</a:t>
            </a:r>
            <a:r>
              <a:rPr lang="zh-TW" altLang="en-US" dirty="0" smtClean="0"/>
              <a:t>：表示所支援的像素格式集合，此類別來自</a:t>
            </a:r>
            <a:r>
              <a:rPr lang="en-US" altLang="zh-TW" dirty="0" err="1" smtClean="0"/>
              <a:t>System.Windows.Media</a:t>
            </a:r>
            <a:r>
              <a:rPr lang="zh-TW" altLang="en-US" dirty="0" smtClean="0"/>
              <a:t>命名空間。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視訊影像程式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4286" t="16557" r="70125" b="54212"/>
          <a:stretch>
            <a:fillRect/>
          </a:stretch>
        </p:blipFill>
        <p:spPr bwMode="auto">
          <a:xfrm>
            <a:off x="611560" y="1412776"/>
            <a:ext cx="7920880" cy="487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視訊影像程式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247" t="28020" r="47375" b="31572"/>
          <a:stretch>
            <a:fillRect/>
          </a:stretch>
        </p:blipFill>
        <p:spPr bwMode="auto">
          <a:xfrm>
            <a:off x="535623" y="2060848"/>
            <a:ext cx="807275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視訊影像程式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750" t="27925" r="49125" b="31476"/>
          <a:stretch>
            <a:fillRect/>
          </a:stretch>
        </p:blipFill>
        <p:spPr bwMode="auto">
          <a:xfrm>
            <a:off x="481261" y="1772816"/>
            <a:ext cx="818147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視訊影像程式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001" t="26301" r="69250" b="37972"/>
          <a:stretch>
            <a:fillRect/>
          </a:stretch>
        </p:blipFill>
        <p:spPr bwMode="auto">
          <a:xfrm>
            <a:off x="1799692" y="1540175"/>
            <a:ext cx="5544616" cy="469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視訊影像程式</a:t>
            </a:r>
            <a:endParaRPr lang="zh-TW" alt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876" t="27925" r="47375" b="18485"/>
          <a:stretch>
            <a:fillRect/>
          </a:stretch>
        </p:blipFill>
        <p:spPr bwMode="auto">
          <a:xfrm>
            <a:off x="1007604" y="1484783"/>
            <a:ext cx="7128792" cy="470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視訊影像程式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876" t="32797" r="29000" b="24980"/>
          <a:stretch>
            <a:fillRect/>
          </a:stretch>
        </p:blipFill>
        <p:spPr bwMode="auto">
          <a:xfrm>
            <a:off x="442618" y="2204864"/>
            <a:ext cx="82587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視訊影像程式</a:t>
            </a:r>
            <a:endParaRPr lang="zh-TW" alt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471" y="1219200"/>
            <a:ext cx="611305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多媒體實習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教學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2016/04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Visual Studio</a:t>
            </a:r>
            <a:r>
              <a:rPr lang="en-US" altLang="zh-TW" dirty="0" smtClean="0"/>
              <a:t> 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494809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SDK 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494809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339752" y="3124517"/>
            <a:ext cx="4572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https://www.microsoft.com/en-us/download/details.aspx?id=40278&amp;tduid=(6252ce317b7c343a8ea00684d6930740)(256380)(2459594)(TnL5HPStwNw-L8avUXRu5Q7KD_kEts0k5g)()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Toolkit</a:t>
            </a:r>
            <a:r>
              <a:rPr lang="en-US" altLang="zh-TW" dirty="0" smtClean="0"/>
              <a:t> 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494809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286000" y="3124517"/>
            <a:ext cx="4572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https://www.microsoft.com/en-us/download/details.aspx?id=40276&amp;tduid=(6252ce317b7c343a8ea00684d6930740)(256380)(2459594)(TnL5HPStwNw-jfLzfL77vwOvhArTNtxIPw)()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多媒體實習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教學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2016/04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感應器介紹</a:t>
            </a:r>
            <a:endParaRPr lang="zh-TW" altLang="en-US" dirty="0"/>
          </a:p>
        </p:txBody>
      </p:sp>
      <p:pic>
        <p:nvPicPr>
          <p:cNvPr id="1026" name="Picture 2" descr="http://img.blog.csdn.net/20150309124350807"/>
          <p:cNvPicPr>
            <a:picLocks noChangeAspect="1" noChangeArrowheads="1"/>
          </p:cNvPicPr>
          <p:nvPr/>
        </p:nvPicPr>
        <p:blipFill>
          <a:blip r:embed="rId2" cstate="print"/>
          <a:srcRect b="53801"/>
          <a:stretch>
            <a:fillRect/>
          </a:stretch>
        </p:blipFill>
        <p:spPr bwMode="auto">
          <a:xfrm>
            <a:off x="1498889" y="2708920"/>
            <a:ext cx="6146223" cy="187220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23528" y="2132856"/>
            <a:ext cx="26642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紅外線發射器</a:t>
            </a:r>
            <a:endParaRPr lang="zh-TW" altLang="en-US" sz="2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圖案 7"/>
          <p:cNvCxnSpPr>
            <a:stCxn id="6" idx="3"/>
          </p:cNvCxnSpPr>
          <p:nvPr/>
        </p:nvCxnSpPr>
        <p:spPr>
          <a:xfrm>
            <a:off x="2987824" y="2420888"/>
            <a:ext cx="216024" cy="720080"/>
          </a:xfrm>
          <a:prstGeom prst="bent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3528" y="1556792"/>
            <a:ext cx="26642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攝影機</a:t>
            </a:r>
            <a:endParaRPr lang="zh-TW" altLang="en-US" sz="2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2987824" y="1844824"/>
            <a:ext cx="1296144" cy="1296144"/>
            <a:chOff x="2987824" y="1844824"/>
            <a:chExt cx="1296144" cy="1296144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283968" y="1844824"/>
              <a:ext cx="0" cy="12961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3"/>
            </p:cNvCxnSpPr>
            <p:nvPr/>
          </p:nvCxnSpPr>
          <p:spPr>
            <a:xfrm>
              <a:off x="2987824" y="1844824"/>
              <a:ext cx="129614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5580112" y="2132856"/>
            <a:ext cx="32403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紅外線</a:t>
            </a:r>
            <a:r>
              <a:rPr lang="en-US" altLang="zh-TW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CMOS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攝影機</a:t>
            </a:r>
            <a:endParaRPr lang="zh-TW" altLang="en-US" sz="2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4860032" y="2420888"/>
            <a:ext cx="720080" cy="720080"/>
            <a:chOff x="4860032" y="2420888"/>
            <a:chExt cx="720080" cy="720080"/>
          </a:xfrm>
        </p:grpSpPr>
        <p:cxnSp>
          <p:nvCxnSpPr>
            <p:cNvPr id="30" name="直線單箭頭接點 29"/>
            <p:cNvCxnSpPr/>
            <p:nvPr/>
          </p:nvCxnSpPr>
          <p:spPr>
            <a:xfrm>
              <a:off x="4860032" y="2420888"/>
              <a:ext cx="0" cy="7200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6" idx="1"/>
            </p:cNvCxnSpPr>
            <p:nvPr/>
          </p:nvCxnSpPr>
          <p:spPr>
            <a:xfrm flipH="1">
              <a:off x="4860032" y="2420888"/>
              <a:ext cx="720080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323528" y="4509120"/>
            <a:ext cx="26642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驅動馬達</a:t>
            </a:r>
            <a:endParaRPr lang="zh-TW" altLang="en-US" sz="2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9" name="圖案 38"/>
          <p:cNvCxnSpPr>
            <a:stCxn id="37" idx="3"/>
            <a:endCxn id="1026" idx="2"/>
          </p:cNvCxnSpPr>
          <p:nvPr/>
        </p:nvCxnSpPr>
        <p:spPr>
          <a:xfrm flipV="1">
            <a:off x="2987824" y="4581128"/>
            <a:ext cx="1584177" cy="216024"/>
          </a:xfrm>
          <a:prstGeom prst="bent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感應器介紹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RGB</a:t>
            </a:r>
            <a:r>
              <a:rPr lang="zh-TW" altLang="en-US" dirty="0" smtClean="0"/>
              <a:t>攝影機：主要透過臉部辨識及身體特徵辨識玩家身分，也可以用於臉部表情辨識、視訊通話、影像處理及擴增實境</a:t>
            </a:r>
            <a:r>
              <a:rPr lang="en-US" altLang="zh-TW" dirty="0" smtClean="0"/>
              <a:t>(AR)</a:t>
            </a:r>
            <a:r>
              <a:rPr lang="zh-TW" altLang="en-US" dirty="0" smtClean="0"/>
              <a:t>等用用。</a:t>
            </a:r>
            <a:endParaRPr lang="en-US" altLang="zh-TW" dirty="0" smtClean="0"/>
          </a:p>
          <a:p>
            <a:r>
              <a:rPr lang="en-US" altLang="zh-TW" dirty="0" smtClean="0"/>
              <a:t>3D</a:t>
            </a:r>
            <a:r>
              <a:rPr lang="zh-TW" altLang="en-US" dirty="0" smtClean="0"/>
              <a:t>深度感應器：主要用於偵測</a:t>
            </a:r>
            <a:r>
              <a:rPr lang="en-US" altLang="zh-TW" dirty="0" smtClean="0"/>
              <a:t>3D</a:t>
            </a:r>
            <a:r>
              <a:rPr lang="zh-TW" altLang="en-US" dirty="0" smtClean="0"/>
              <a:t>影像、建立骨架資訊及進行骨架追蹤；又可再細分為紅外線發射器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左側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與紅外線</a:t>
            </a:r>
            <a:r>
              <a:rPr lang="en-US" altLang="zh-TW" dirty="0" smtClean="0"/>
              <a:t>CMOS</a:t>
            </a:r>
            <a:r>
              <a:rPr lang="zh-TW" altLang="en-US" dirty="0" smtClean="0"/>
              <a:t>攝影機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右側</a:t>
            </a:r>
            <a:r>
              <a:rPr lang="en-US" altLang="zh-TW" dirty="0" smtClean="0"/>
              <a:t>)</a:t>
            </a:r>
            <a:r>
              <a:rPr lang="zh-TW" altLang="en-US" dirty="0" smtClean="0"/>
              <a:t>二個元件。</a:t>
            </a:r>
            <a:endParaRPr lang="en-US" altLang="zh-TW" dirty="0" smtClean="0"/>
          </a:p>
          <a:p>
            <a:r>
              <a:rPr lang="zh-TW" altLang="en-US" dirty="0" smtClean="0"/>
              <a:t>驅動馬達：可以調整</a:t>
            </a:r>
            <a:r>
              <a:rPr lang="en-US" altLang="zh-TW" dirty="0" err="1" smtClean="0"/>
              <a:t>Kinect</a:t>
            </a:r>
            <a:r>
              <a:rPr lang="zh-TW" altLang="en-US" dirty="0" smtClean="0"/>
              <a:t>感應器的俯仰角度。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Kinect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程式編寫</a:t>
            </a:r>
            <a:endParaRPr lang="zh-TW" altLang="en-US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r="25500" b="29852"/>
          <a:stretch>
            <a:fillRect/>
          </a:stretch>
        </p:blipFill>
        <p:spPr bwMode="auto">
          <a:xfrm>
            <a:off x="512931" y="1470710"/>
            <a:ext cx="8118139" cy="411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3212976"/>
            <a:ext cx="792088" cy="5040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19050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784</TotalTime>
  <Words>517</Words>
  <Application>Microsoft Office PowerPoint</Application>
  <PresentationFormat>如螢幕大小 (4:3)</PresentationFormat>
  <Paragraphs>62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原創</vt:lpstr>
      <vt:lpstr>多媒體實習 - Kinect 教學1</vt:lpstr>
      <vt:lpstr>Visual Studio 下載</vt:lpstr>
      <vt:lpstr>Visual Studio 下載</vt:lpstr>
      <vt:lpstr>Kinect SDK 下載</vt:lpstr>
      <vt:lpstr>Kinect Toolkit 下載</vt:lpstr>
      <vt:lpstr>多媒體實習 - Kinect 教學2</vt:lpstr>
      <vt:lpstr>Kinect 感應器介紹</vt:lpstr>
      <vt:lpstr>Kinect 感應器介紹</vt:lpstr>
      <vt:lpstr>Kinect 程式編寫</vt:lpstr>
      <vt:lpstr>Kinect 程式編寫</vt:lpstr>
      <vt:lpstr>Kinect 程式編寫</vt:lpstr>
      <vt:lpstr>Kinect 程式編寫</vt:lpstr>
      <vt:lpstr>多媒體實習 - Kinect 教學3</vt:lpstr>
      <vt:lpstr>Kinect 相關類別與成員介紹</vt:lpstr>
      <vt:lpstr>Kinect 相關類別與成員介紹</vt:lpstr>
      <vt:lpstr>Kinect 感應器連線偵測程式</vt:lpstr>
      <vt:lpstr>Kinect 感應器連線偵測程式</vt:lpstr>
      <vt:lpstr>Kinect 感應器連線偵測程式</vt:lpstr>
      <vt:lpstr>多媒體實習 - Kinect 教學4</vt:lpstr>
      <vt:lpstr>Kinect 相關類別與成員介紹</vt:lpstr>
      <vt:lpstr>Kinect 視訊影像程式</vt:lpstr>
      <vt:lpstr>Kinect 視訊影像程式</vt:lpstr>
      <vt:lpstr>Kinect 視訊影像程式</vt:lpstr>
      <vt:lpstr>Kinect 視訊影像程式</vt:lpstr>
      <vt:lpstr>Kinect 視訊影像程式</vt:lpstr>
      <vt:lpstr>Kinect 視訊影像程式</vt:lpstr>
      <vt:lpstr>Kinect 視訊影像程式</vt:lpstr>
      <vt:lpstr>多媒體實習 - Kinect 教學5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Dennis</dc:creator>
  <cp:lastModifiedBy>Dennis</cp:lastModifiedBy>
  <cp:revision>58</cp:revision>
  <dcterms:created xsi:type="dcterms:W3CDTF">2016-04-17T08:51:47Z</dcterms:created>
  <dcterms:modified xsi:type="dcterms:W3CDTF">2016-04-21T08:01:30Z</dcterms:modified>
</cp:coreProperties>
</file>