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linear_regression\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linear_regression\data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linear_regression\datase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linear_regression\datase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linear_regression\datase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linear_regression\datase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linear_regression\datase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Sheet1!$B$1</c:f>
          <c:strCache>
            <c:ptCount val="1"/>
            <c:pt idx="0">
              <c:v>chest_size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weight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6968722659667537E-2"/>
                  <c:y val="-0.216107830271216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Sheet1!$B$2:$B$601</c:f>
              <c:numCache>
                <c:formatCode>General</c:formatCode>
                <c:ptCount val="600"/>
                <c:pt idx="0">
                  <c:v>96.3</c:v>
                </c:pt>
                <c:pt idx="1">
                  <c:v>101.9</c:v>
                </c:pt>
                <c:pt idx="2">
                  <c:v>99.5</c:v>
                </c:pt>
                <c:pt idx="3">
                  <c:v>98.6</c:v>
                </c:pt>
                <c:pt idx="4">
                  <c:v>94.7</c:v>
                </c:pt>
                <c:pt idx="5">
                  <c:v>122.3</c:v>
                </c:pt>
                <c:pt idx="6">
                  <c:v>98</c:v>
                </c:pt>
                <c:pt idx="7">
                  <c:v>89.6</c:v>
                </c:pt>
                <c:pt idx="8">
                  <c:v>93.8</c:v>
                </c:pt>
                <c:pt idx="9">
                  <c:v>122.3</c:v>
                </c:pt>
                <c:pt idx="10">
                  <c:v>115.4</c:v>
                </c:pt>
                <c:pt idx="11">
                  <c:v>98</c:v>
                </c:pt>
                <c:pt idx="12">
                  <c:v>83.1</c:v>
                </c:pt>
                <c:pt idx="13">
                  <c:v>94.7</c:v>
                </c:pt>
                <c:pt idx="14">
                  <c:v>97.1</c:v>
                </c:pt>
                <c:pt idx="15">
                  <c:v>98.8</c:v>
                </c:pt>
                <c:pt idx="16">
                  <c:v>95.9</c:v>
                </c:pt>
                <c:pt idx="17">
                  <c:v>87.6</c:v>
                </c:pt>
                <c:pt idx="18">
                  <c:v>93.1</c:v>
                </c:pt>
                <c:pt idx="19">
                  <c:v>94.4</c:v>
                </c:pt>
                <c:pt idx="20">
                  <c:v>86.4</c:v>
                </c:pt>
                <c:pt idx="21">
                  <c:v>104.1</c:v>
                </c:pt>
                <c:pt idx="22">
                  <c:v>106.4</c:v>
                </c:pt>
                <c:pt idx="23">
                  <c:v>92</c:v>
                </c:pt>
                <c:pt idx="24">
                  <c:v>112.1</c:v>
                </c:pt>
                <c:pt idx="25">
                  <c:v>94.5</c:v>
                </c:pt>
                <c:pt idx="26">
                  <c:v>104.6</c:v>
                </c:pt>
                <c:pt idx="27">
                  <c:v>102.3</c:v>
                </c:pt>
                <c:pt idx="28">
                  <c:v>94.3</c:v>
                </c:pt>
                <c:pt idx="29">
                  <c:v>89.1</c:v>
                </c:pt>
                <c:pt idx="30">
                  <c:v>89.5</c:v>
                </c:pt>
                <c:pt idx="31">
                  <c:v>103</c:v>
                </c:pt>
                <c:pt idx="32">
                  <c:v>90.2</c:v>
                </c:pt>
                <c:pt idx="33">
                  <c:v>95.3</c:v>
                </c:pt>
                <c:pt idx="34">
                  <c:v>98.9</c:v>
                </c:pt>
                <c:pt idx="35">
                  <c:v>92.3</c:v>
                </c:pt>
                <c:pt idx="36">
                  <c:v>91.9</c:v>
                </c:pt>
                <c:pt idx="37">
                  <c:v>93.1</c:v>
                </c:pt>
                <c:pt idx="38">
                  <c:v>95.8</c:v>
                </c:pt>
                <c:pt idx="39">
                  <c:v>92.6</c:v>
                </c:pt>
                <c:pt idx="40">
                  <c:v>93.8</c:v>
                </c:pt>
                <c:pt idx="41">
                  <c:v>88</c:v>
                </c:pt>
                <c:pt idx="42">
                  <c:v>110.7</c:v>
                </c:pt>
                <c:pt idx="43">
                  <c:v>98.5</c:v>
                </c:pt>
                <c:pt idx="44">
                  <c:v>88.9</c:v>
                </c:pt>
                <c:pt idx="45">
                  <c:v>107.6</c:v>
                </c:pt>
                <c:pt idx="46">
                  <c:v>88.5</c:v>
                </c:pt>
                <c:pt idx="47">
                  <c:v>84.5</c:v>
                </c:pt>
                <c:pt idx="48">
                  <c:v>82.5</c:v>
                </c:pt>
                <c:pt idx="49">
                  <c:v>123.3</c:v>
                </c:pt>
                <c:pt idx="50">
                  <c:v>98.2</c:v>
                </c:pt>
                <c:pt idx="51">
                  <c:v>88.8</c:v>
                </c:pt>
                <c:pt idx="52">
                  <c:v>98.9</c:v>
                </c:pt>
                <c:pt idx="53">
                  <c:v>98.6</c:v>
                </c:pt>
                <c:pt idx="54">
                  <c:v>81.400000000000006</c:v>
                </c:pt>
                <c:pt idx="55">
                  <c:v>97.4</c:v>
                </c:pt>
                <c:pt idx="56">
                  <c:v>100.4</c:v>
                </c:pt>
                <c:pt idx="57">
                  <c:v>96.6</c:v>
                </c:pt>
                <c:pt idx="58">
                  <c:v>87</c:v>
                </c:pt>
                <c:pt idx="59">
                  <c:v>99.1</c:v>
                </c:pt>
                <c:pt idx="60">
                  <c:v>85.1</c:v>
                </c:pt>
                <c:pt idx="61">
                  <c:v>102.1</c:v>
                </c:pt>
                <c:pt idx="62">
                  <c:v>87.6</c:v>
                </c:pt>
                <c:pt idx="63">
                  <c:v>100.9</c:v>
                </c:pt>
                <c:pt idx="64">
                  <c:v>89.9</c:v>
                </c:pt>
                <c:pt idx="65">
                  <c:v>92.3</c:v>
                </c:pt>
                <c:pt idx="66">
                  <c:v>94.3</c:v>
                </c:pt>
                <c:pt idx="67">
                  <c:v>90.7</c:v>
                </c:pt>
                <c:pt idx="68">
                  <c:v>89.8</c:v>
                </c:pt>
                <c:pt idx="69">
                  <c:v>84</c:v>
                </c:pt>
                <c:pt idx="70">
                  <c:v>89.4</c:v>
                </c:pt>
                <c:pt idx="71">
                  <c:v>92.3</c:v>
                </c:pt>
                <c:pt idx="72">
                  <c:v>95.9</c:v>
                </c:pt>
                <c:pt idx="73">
                  <c:v>87.8</c:v>
                </c:pt>
                <c:pt idx="74">
                  <c:v>86.3</c:v>
                </c:pt>
                <c:pt idx="75">
                  <c:v>92.5</c:v>
                </c:pt>
                <c:pt idx="76">
                  <c:v>99</c:v>
                </c:pt>
                <c:pt idx="77">
                  <c:v>113.8</c:v>
                </c:pt>
                <c:pt idx="78">
                  <c:v>96.3</c:v>
                </c:pt>
                <c:pt idx="79">
                  <c:v>100.4</c:v>
                </c:pt>
                <c:pt idx="80">
                  <c:v>95.6</c:v>
                </c:pt>
                <c:pt idx="81">
                  <c:v>88.1</c:v>
                </c:pt>
                <c:pt idx="82">
                  <c:v>87.6</c:v>
                </c:pt>
                <c:pt idx="83">
                  <c:v>99.9</c:v>
                </c:pt>
                <c:pt idx="84">
                  <c:v>99.5</c:v>
                </c:pt>
                <c:pt idx="85">
                  <c:v>89.7</c:v>
                </c:pt>
                <c:pt idx="86">
                  <c:v>93.5</c:v>
                </c:pt>
                <c:pt idx="87">
                  <c:v>92.6</c:v>
                </c:pt>
                <c:pt idx="88">
                  <c:v>90</c:v>
                </c:pt>
                <c:pt idx="89">
                  <c:v>94</c:v>
                </c:pt>
                <c:pt idx="90">
                  <c:v>86</c:v>
                </c:pt>
                <c:pt idx="91">
                  <c:v>81.8</c:v>
                </c:pt>
                <c:pt idx="92">
                  <c:v>93.5</c:v>
                </c:pt>
                <c:pt idx="93">
                  <c:v>97.5</c:v>
                </c:pt>
                <c:pt idx="94">
                  <c:v>90.3</c:v>
                </c:pt>
                <c:pt idx="95">
                  <c:v>91.3</c:v>
                </c:pt>
                <c:pt idx="96">
                  <c:v>89.6</c:v>
                </c:pt>
                <c:pt idx="97">
                  <c:v>95.1</c:v>
                </c:pt>
                <c:pt idx="98">
                  <c:v>83.6</c:v>
                </c:pt>
                <c:pt idx="99">
                  <c:v>109.5</c:v>
                </c:pt>
                <c:pt idx="100">
                  <c:v>95</c:v>
                </c:pt>
                <c:pt idx="101">
                  <c:v>106.8</c:v>
                </c:pt>
                <c:pt idx="102">
                  <c:v>99.5</c:v>
                </c:pt>
                <c:pt idx="103">
                  <c:v>111.7</c:v>
                </c:pt>
                <c:pt idx="104">
                  <c:v>112.1</c:v>
                </c:pt>
                <c:pt idx="105">
                  <c:v>98.7</c:v>
                </c:pt>
                <c:pt idx="106">
                  <c:v>81.5</c:v>
                </c:pt>
                <c:pt idx="107">
                  <c:v>94.9</c:v>
                </c:pt>
                <c:pt idx="108">
                  <c:v>86.1</c:v>
                </c:pt>
                <c:pt idx="109">
                  <c:v>88.6</c:v>
                </c:pt>
                <c:pt idx="110">
                  <c:v>89.2</c:v>
                </c:pt>
                <c:pt idx="111">
                  <c:v>81.5</c:v>
                </c:pt>
                <c:pt idx="112">
                  <c:v>108.5</c:v>
                </c:pt>
                <c:pt idx="113">
                  <c:v>89.9</c:v>
                </c:pt>
                <c:pt idx="114">
                  <c:v>94.3</c:v>
                </c:pt>
                <c:pt idx="115">
                  <c:v>89.8</c:v>
                </c:pt>
                <c:pt idx="116">
                  <c:v>85.4</c:v>
                </c:pt>
                <c:pt idx="117">
                  <c:v>97.4</c:v>
                </c:pt>
                <c:pt idx="118">
                  <c:v>98</c:v>
                </c:pt>
                <c:pt idx="119">
                  <c:v>103.7</c:v>
                </c:pt>
                <c:pt idx="120">
                  <c:v>97</c:v>
                </c:pt>
                <c:pt idx="121">
                  <c:v>96.9</c:v>
                </c:pt>
                <c:pt idx="122">
                  <c:v>93.7</c:v>
                </c:pt>
                <c:pt idx="123">
                  <c:v>100.9</c:v>
                </c:pt>
                <c:pt idx="124">
                  <c:v>96.9</c:v>
                </c:pt>
                <c:pt idx="125">
                  <c:v>83.3</c:v>
                </c:pt>
                <c:pt idx="126">
                  <c:v>93.4</c:v>
                </c:pt>
                <c:pt idx="127">
                  <c:v>112.9</c:v>
                </c:pt>
                <c:pt idx="128">
                  <c:v>83.6</c:v>
                </c:pt>
                <c:pt idx="129">
                  <c:v>87.9</c:v>
                </c:pt>
                <c:pt idx="130">
                  <c:v>81.2</c:v>
                </c:pt>
                <c:pt idx="131">
                  <c:v>98.5</c:v>
                </c:pt>
                <c:pt idx="132">
                  <c:v>100.9</c:v>
                </c:pt>
                <c:pt idx="133">
                  <c:v>79.8</c:v>
                </c:pt>
                <c:pt idx="134">
                  <c:v>84.9</c:v>
                </c:pt>
                <c:pt idx="135">
                  <c:v>100.4</c:v>
                </c:pt>
                <c:pt idx="136">
                  <c:v>83</c:v>
                </c:pt>
                <c:pt idx="137">
                  <c:v>122</c:v>
                </c:pt>
                <c:pt idx="138">
                  <c:v>87.5</c:v>
                </c:pt>
                <c:pt idx="139">
                  <c:v>100.2</c:v>
                </c:pt>
                <c:pt idx="140">
                  <c:v>89.6</c:v>
                </c:pt>
                <c:pt idx="141">
                  <c:v>88.1</c:v>
                </c:pt>
                <c:pt idx="142">
                  <c:v>90.5</c:v>
                </c:pt>
                <c:pt idx="143">
                  <c:v>91.8</c:v>
                </c:pt>
                <c:pt idx="144">
                  <c:v>93.8</c:v>
                </c:pt>
                <c:pt idx="145">
                  <c:v>95</c:v>
                </c:pt>
                <c:pt idx="146">
                  <c:v>98.3</c:v>
                </c:pt>
                <c:pt idx="147">
                  <c:v>82.6</c:v>
                </c:pt>
                <c:pt idx="148">
                  <c:v>95.6</c:v>
                </c:pt>
                <c:pt idx="149">
                  <c:v>89.2</c:v>
                </c:pt>
                <c:pt idx="150">
                  <c:v>94.4</c:v>
                </c:pt>
                <c:pt idx="151">
                  <c:v>112.9</c:v>
                </c:pt>
                <c:pt idx="152">
                  <c:v>91.1</c:v>
                </c:pt>
                <c:pt idx="153">
                  <c:v>95.7</c:v>
                </c:pt>
                <c:pt idx="154">
                  <c:v>92.5</c:v>
                </c:pt>
                <c:pt idx="155">
                  <c:v>95.8</c:v>
                </c:pt>
                <c:pt idx="156">
                  <c:v>92.5</c:v>
                </c:pt>
                <c:pt idx="157">
                  <c:v>97.4</c:v>
                </c:pt>
                <c:pt idx="158">
                  <c:v>86.6</c:v>
                </c:pt>
                <c:pt idx="159">
                  <c:v>92</c:v>
                </c:pt>
                <c:pt idx="160">
                  <c:v>87.9</c:v>
                </c:pt>
                <c:pt idx="161">
                  <c:v>84.1</c:v>
                </c:pt>
                <c:pt idx="162">
                  <c:v>90</c:v>
                </c:pt>
                <c:pt idx="163">
                  <c:v>103.1</c:v>
                </c:pt>
                <c:pt idx="164">
                  <c:v>86.6</c:v>
                </c:pt>
                <c:pt idx="165">
                  <c:v>82.1</c:v>
                </c:pt>
                <c:pt idx="166">
                  <c:v>90.8</c:v>
                </c:pt>
                <c:pt idx="167">
                  <c:v>100</c:v>
                </c:pt>
                <c:pt idx="168">
                  <c:v>82.1</c:v>
                </c:pt>
                <c:pt idx="169">
                  <c:v>97.1</c:v>
                </c:pt>
                <c:pt idx="170">
                  <c:v>91.6</c:v>
                </c:pt>
                <c:pt idx="171">
                  <c:v>101.3</c:v>
                </c:pt>
                <c:pt idx="172">
                  <c:v>94.8</c:v>
                </c:pt>
                <c:pt idx="173">
                  <c:v>92.5</c:v>
                </c:pt>
                <c:pt idx="174">
                  <c:v>88.1</c:v>
                </c:pt>
                <c:pt idx="175">
                  <c:v>99.1</c:v>
                </c:pt>
                <c:pt idx="176">
                  <c:v>90.3</c:v>
                </c:pt>
                <c:pt idx="177">
                  <c:v>89.4</c:v>
                </c:pt>
                <c:pt idx="178">
                  <c:v>93.4</c:v>
                </c:pt>
                <c:pt idx="179">
                  <c:v>103.1</c:v>
                </c:pt>
                <c:pt idx="180">
                  <c:v>88</c:v>
                </c:pt>
                <c:pt idx="181">
                  <c:v>109.9</c:v>
                </c:pt>
                <c:pt idx="182">
                  <c:v>101.2</c:v>
                </c:pt>
                <c:pt idx="183">
                  <c:v>106.9</c:v>
                </c:pt>
                <c:pt idx="184">
                  <c:v>92.5</c:v>
                </c:pt>
                <c:pt idx="185">
                  <c:v>92.9</c:v>
                </c:pt>
                <c:pt idx="186">
                  <c:v>92.9</c:v>
                </c:pt>
                <c:pt idx="187">
                  <c:v>114.5</c:v>
                </c:pt>
                <c:pt idx="188">
                  <c:v>86</c:v>
                </c:pt>
                <c:pt idx="189">
                  <c:v>84.4</c:v>
                </c:pt>
                <c:pt idx="190">
                  <c:v>87.6</c:v>
                </c:pt>
                <c:pt idx="191">
                  <c:v>97.1</c:v>
                </c:pt>
                <c:pt idx="192">
                  <c:v>101.5</c:v>
                </c:pt>
                <c:pt idx="193">
                  <c:v>100.1</c:v>
                </c:pt>
                <c:pt idx="194">
                  <c:v>90.8</c:v>
                </c:pt>
                <c:pt idx="195">
                  <c:v>108.8</c:v>
                </c:pt>
                <c:pt idx="196">
                  <c:v>86.6</c:v>
                </c:pt>
                <c:pt idx="197">
                  <c:v>89.7</c:v>
                </c:pt>
                <c:pt idx="198">
                  <c:v>95.6</c:v>
                </c:pt>
                <c:pt idx="199">
                  <c:v>87.3</c:v>
                </c:pt>
                <c:pt idx="200">
                  <c:v>95.7</c:v>
                </c:pt>
                <c:pt idx="201">
                  <c:v>127.6</c:v>
                </c:pt>
                <c:pt idx="202">
                  <c:v>93.7</c:v>
                </c:pt>
                <c:pt idx="203">
                  <c:v>99.8</c:v>
                </c:pt>
                <c:pt idx="204">
                  <c:v>98.4</c:v>
                </c:pt>
                <c:pt idx="205">
                  <c:v>102.9</c:v>
                </c:pt>
                <c:pt idx="206">
                  <c:v>92.4</c:v>
                </c:pt>
                <c:pt idx="207">
                  <c:v>89.1</c:v>
                </c:pt>
                <c:pt idx="208">
                  <c:v>98.3</c:v>
                </c:pt>
                <c:pt idx="209">
                  <c:v>85.3</c:v>
                </c:pt>
                <c:pt idx="210">
                  <c:v>105.4</c:v>
                </c:pt>
                <c:pt idx="211">
                  <c:v>95.2</c:v>
                </c:pt>
                <c:pt idx="212">
                  <c:v>92.4</c:v>
                </c:pt>
                <c:pt idx="213">
                  <c:v>104</c:v>
                </c:pt>
                <c:pt idx="214">
                  <c:v>93</c:v>
                </c:pt>
                <c:pt idx="215">
                  <c:v>91.1</c:v>
                </c:pt>
                <c:pt idx="216">
                  <c:v>89.3</c:v>
                </c:pt>
                <c:pt idx="217">
                  <c:v>116.6</c:v>
                </c:pt>
                <c:pt idx="218">
                  <c:v>100.5</c:v>
                </c:pt>
                <c:pt idx="219">
                  <c:v>98.2</c:v>
                </c:pt>
                <c:pt idx="220">
                  <c:v>105</c:v>
                </c:pt>
                <c:pt idx="221">
                  <c:v>101.9</c:v>
                </c:pt>
                <c:pt idx="222">
                  <c:v>98.1</c:v>
                </c:pt>
                <c:pt idx="223">
                  <c:v>90.6</c:v>
                </c:pt>
                <c:pt idx="224">
                  <c:v>94.1</c:v>
                </c:pt>
                <c:pt idx="225">
                  <c:v>99.3</c:v>
                </c:pt>
                <c:pt idx="226">
                  <c:v>85.3</c:v>
                </c:pt>
                <c:pt idx="227">
                  <c:v>108.1</c:v>
                </c:pt>
                <c:pt idx="228">
                  <c:v>95.8</c:v>
                </c:pt>
                <c:pt idx="229">
                  <c:v>95.4</c:v>
                </c:pt>
                <c:pt idx="230">
                  <c:v>88.6</c:v>
                </c:pt>
                <c:pt idx="231">
                  <c:v>91.9</c:v>
                </c:pt>
                <c:pt idx="232">
                  <c:v>86.7</c:v>
                </c:pt>
                <c:pt idx="233">
                  <c:v>91.2</c:v>
                </c:pt>
                <c:pt idx="234">
                  <c:v>88.6</c:v>
                </c:pt>
                <c:pt idx="235">
                  <c:v>93.2</c:v>
                </c:pt>
                <c:pt idx="236">
                  <c:v>88.5</c:v>
                </c:pt>
                <c:pt idx="237">
                  <c:v>104.9</c:v>
                </c:pt>
                <c:pt idx="238">
                  <c:v>89.4</c:v>
                </c:pt>
                <c:pt idx="239">
                  <c:v>94.8</c:v>
                </c:pt>
                <c:pt idx="240">
                  <c:v>104.8</c:v>
                </c:pt>
                <c:pt idx="241">
                  <c:v>82.4</c:v>
                </c:pt>
                <c:pt idx="242">
                  <c:v>86.1</c:v>
                </c:pt>
                <c:pt idx="243">
                  <c:v>92.7</c:v>
                </c:pt>
                <c:pt idx="244">
                  <c:v>91.3</c:v>
                </c:pt>
                <c:pt idx="245">
                  <c:v>110.8</c:v>
                </c:pt>
                <c:pt idx="246">
                  <c:v>87.7</c:v>
                </c:pt>
                <c:pt idx="247">
                  <c:v>99.3</c:v>
                </c:pt>
                <c:pt idx="248">
                  <c:v>97.6</c:v>
                </c:pt>
                <c:pt idx="249">
                  <c:v>95.8</c:v>
                </c:pt>
                <c:pt idx="250">
                  <c:v>92.9</c:v>
                </c:pt>
                <c:pt idx="251">
                  <c:v>91.4</c:v>
                </c:pt>
                <c:pt idx="252">
                  <c:v>115.5</c:v>
                </c:pt>
                <c:pt idx="253">
                  <c:v>94.1</c:v>
                </c:pt>
                <c:pt idx="254">
                  <c:v>102.8</c:v>
                </c:pt>
                <c:pt idx="255">
                  <c:v>88.3</c:v>
                </c:pt>
                <c:pt idx="256">
                  <c:v>116</c:v>
                </c:pt>
                <c:pt idx="257">
                  <c:v>94.3</c:v>
                </c:pt>
                <c:pt idx="258">
                  <c:v>84</c:v>
                </c:pt>
                <c:pt idx="259">
                  <c:v>103.1</c:v>
                </c:pt>
                <c:pt idx="260">
                  <c:v>101.7</c:v>
                </c:pt>
                <c:pt idx="261">
                  <c:v>103</c:v>
                </c:pt>
                <c:pt idx="262">
                  <c:v>101.1</c:v>
                </c:pt>
                <c:pt idx="263">
                  <c:v>116.6</c:v>
                </c:pt>
                <c:pt idx="264">
                  <c:v>110.3</c:v>
                </c:pt>
                <c:pt idx="265">
                  <c:v>92.4</c:v>
                </c:pt>
                <c:pt idx="266">
                  <c:v>104.9</c:v>
                </c:pt>
                <c:pt idx="267">
                  <c:v>100.1</c:v>
                </c:pt>
                <c:pt idx="268">
                  <c:v>89.3</c:v>
                </c:pt>
                <c:pt idx="269">
                  <c:v>95</c:v>
                </c:pt>
                <c:pt idx="270">
                  <c:v>117.3</c:v>
                </c:pt>
                <c:pt idx="271">
                  <c:v>89.1</c:v>
                </c:pt>
                <c:pt idx="272">
                  <c:v>98.3</c:v>
                </c:pt>
                <c:pt idx="273">
                  <c:v>89.6</c:v>
                </c:pt>
                <c:pt idx="274">
                  <c:v>86</c:v>
                </c:pt>
                <c:pt idx="275">
                  <c:v>100.1</c:v>
                </c:pt>
                <c:pt idx="276">
                  <c:v>97.1</c:v>
                </c:pt>
                <c:pt idx="277">
                  <c:v>86.5</c:v>
                </c:pt>
                <c:pt idx="278">
                  <c:v>97.8</c:v>
                </c:pt>
                <c:pt idx="279">
                  <c:v>97.9</c:v>
                </c:pt>
                <c:pt idx="280">
                  <c:v>89.7</c:v>
                </c:pt>
                <c:pt idx="281">
                  <c:v>104.3</c:v>
                </c:pt>
                <c:pt idx="282">
                  <c:v>95.5</c:v>
                </c:pt>
                <c:pt idx="283">
                  <c:v>96.1</c:v>
                </c:pt>
                <c:pt idx="284">
                  <c:v>92.3</c:v>
                </c:pt>
                <c:pt idx="285">
                  <c:v>86.6</c:v>
                </c:pt>
                <c:pt idx="286">
                  <c:v>100.2</c:v>
                </c:pt>
                <c:pt idx="287">
                  <c:v>86.6</c:v>
                </c:pt>
                <c:pt idx="288">
                  <c:v>93</c:v>
                </c:pt>
                <c:pt idx="289">
                  <c:v>86.2</c:v>
                </c:pt>
                <c:pt idx="290">
                  <c:v>99.2</c:v>
                </c:pt>
                <c:pt idx="291">
                  <c:v>84.1</c:v>
                </c:pt>
                <c:pt idx="292">
                  <c:v>91.6</c:v>
                </c:pt>
                <c:pt idx="293">
                  <c:v>86.2</c:v>
                </c:pt>
                <c:pt idx="294">
                  <c:v>104.1</c:v>
                </c:pt>
                <c:pt idx="295">
                  <c:v>99.2</c:v>
                </c:pt>
                <c:pt idx="296">
                  <c:v>79.599999999999994</c:v>
                </c:pt>
                <c:pt idx="297">
                  <c:v>93.2</c:v>
                </c:pt>
                <c:pt idx="298">
                  <c:v>99.5</c:v>
                </c:pt>
                <c:pt idx="299">
                  <c:v>91.4</c:v>
                </c:pt>
                <c:pt idx="300">
                  <c:v>81.5</c:v>
                </c:pt>
                <c:pt idx="301">
                  <c:v>87.2</c:v>
                </c:pt>
                <c:pt idx="302">
                  <c:v>102.1</c:v>
                </c:pt>
                <c:pt idx="303">
                  <c:v>102.1</c:v>
                </c:pt>
                <c:pt idx="304">
                  <c:v>105.2</c:v>
                </c:pt>
                <c:pt idx="305">
                  <c:v>93.3</c:v>
                </c:pt>
                <c:pt idx="306">
                  <c:v>79.900000000000006</c:v>
                </c:pt>
                <c:pt idx="307">
                  <c:v>103.7</c:v>
                </c:pt>
                <c:pt idx="308">
                  <c:v>93.8</c:v>
                </c:pt>
                <c:pt idx="309">
                  <c:v>91.2</c:v>
                </c:pt>
                <c:pt idx="310">
                  <c:v>106.4</c:v>
                </c:pt>
                <c:pt idx="311">
                  <c:v>89.6</c:v>
                </c:pt>
                <c:pt idx="312">
                  <c:v>87.8</c:v>
                </c:pt>
                <c:pt idx="313">
                  <c:v>89.9</c:v>
                </c:pt>
                <c:pt idx="314">
                  <c:v>98</c:v>
                </c:pt>
                <c:pt idx="315">
                  <c:v>94.6</c:v>
                </c:pt>
                <c:pt idx="316">
                  <c:v>90.6</c:v>
                </c:pt>
                <c:pt idx="317">
                  <c:v>97.5</c:v>
                </c:pt>
                <c:pt idx="318">
                  <c:v>100</c:v>
                </c:pt>
                <c:pt idx="319">
                  <c:v>90.5</c:v>
                </c:pt>
                <c:pt idx="320">
                  <c:v>85.2</c:v>
                </c:pt>
                <c:pt idx="321">
                  <c:v>93.8</c:v>
                </c:pt>
                <c:pt idx="322">
                  <c:v>116.6</c:v>
                </c:pt>
                <c:pt idx="323">
                  <c:v>85.6</c:v>
                </c:pt>
                <c:pt idx="324">
                  <c:v>104.1</c:v>
                </c:pt>
                <c:pt idx="325">
                  <c:v>100.9</c:v>
                </c:pt>
                <c:pt idx="326">
                  <c:v>91.2</c:v>
                </c:pt>
                <c:pt idx="327">
                  <c:v>92.5</c:v>
                </c:pt>
                <c:pt idx="328">
                  <c:v>88.4</c:v>
                </c:pt>
                <c:pt idx="329">
                  <c:v>89.7</c:v>
                </c:pt>
                <c:pt idx="330">
                  <c:v>83.8</c:v>
                </c:pt>
                <c:pt idx="331">
                  <c:v>91.5</c:v>
                </c:pt>
                <c:pt idx="332">
                  <c:v>92.1</c:v>
                </c:pt>
                <c:pt idx="333">
                  <c:v>100.5</c:v>
                </c:pt>
                <c:pt idx="334">
                  <c:v>106.7</c:v>
                </c:pt>
                <c:pt idx="335">
                  <c:v>84.9</c:v>
                </c:pt>
                <c:pt idx="336">
                  <c:v>103.4</c:v>
                </c:pt>
                <c:pt idx="337">
                  <c:v>102.2</c:v>
                </c:pt>
                <c:pt idx="338">
                  <c:v>83.4</c:v>
                </c:pt>
                <c:pt idx="339">
                  <c:v>103.6</c:v>
                </c:pt>
                <c:pt idx="340">
                  <c:v>107.5</c:v>
                </c:pt>
                <c:pt idx="341">
                  <c:v>102.6</c:v>
                </c:pt>
                <c:pt idx="342">
                  <c:v>91.1</c:v>
                </c:pt>
                <c:pt idx="343">
                  <c:v>90.1</c:v>
                </c:pt>
                <c:pt idx="344">
                  <c:v>108</c:v>
                </c:pt>
                <c:pt idx="345">
                  <c:v>94</c:v>
                </c:pt>
                <c:pt idx="346">
                  <c:v>111.4</c:v>
                </c:pt>
                <c:pt idx="347">
                  <c:v>100.1</c:v>
                </c:pt>
                <c:pt idx="348">
                  <c:v>83.4</c:v>
                </c:pt>
                <c:pt idx="349">
                  <c:v>90.8</c:v>
                </c:pt>
                <c:pt idx="350">
                  <c:v>100.3</c:v>
                </c:pt>
                <c:pt idx="351">
                  <c:v>100.8</c:v>
                </c:pt>
                <c:pt idx="352">
                  <c:v>89.5</c:v>
                </c:pt>
                <c:pt idx="353">
                  <c:v>87.4</c:v>
                </c:pt>
                <c:pt idx="354">
                  <c:v>97.5</c:v>
                </c:pt>
                <c:pt idx="355">
                  <c:v>92.4</c:v>
                </c:pt>
                <c:pt idx="356">
                  <c:v>116</c:v>
                </c:pt>
                <c:pt idx="357">
                  <c:v>93.6</c:v>
                </c:pt>
                <c:pt idx="358">
                  <c:v>95.5</c:v>
                </c:pt>
                <c:pt idx="359">
                  <c:v>84.5</c:v>
                </c:pt>
                <c:pt idx="360">
                  <c:v>90.4</c:v>
                </c:pt>
                <c:pt idx="361">
                  <c:v>97.3</c:v>
                </c:pt>
                <c:pt idx="362">
                  <c:v>89.5</c:v>
                </c:pt>
                <c:pt idx="363">
                  <c:v>92.8</c:v>
                </c:pt>
                <c:pt idx="364">
                  <c:v>104.6</c:v>
                </c:pt>
                <c:pt idx="365">
                  <c:v>94.5</c:v>
                </c:pt>
                <c:pt idx="366">
                  <c:v>88.5</c:v>
                </c:pt>
                <c:pt idx="367">
                  <c:v>107.9</c:v>
                </c:pt>
                <c:pt idx="368">
                  <c:v>118.4</c:v>
                </c:pt>
                <c:pt idx="369">
                  <c:v>93.1</c:v>
                </c:pt>
                <c:pt idx="370">
                  <c:v>119.6</c:v>
                </c:pt>
                <c:pt idx="371">
                  <c:v>88.5</c:v>
                </c:pt>
                <c:pt idx="372">
                  <c:v>80.3</c:v>
                </c:pt>
                <c:pt idx="373">
                  <c:v>86.4</c:v>
                </c:pt>
                <c:pt idx="374">
                  <c:v>85.2</c:v>
                </c:pt>
                <c:pt idx="375">
                  <c:v>118.6</c:v>
                </c:pt>
                <c:pt idx="376">
                  <c:v>89.1</c:v>
                </c:pt>
                <c:pt idx="377">
                  <c:v>83.4</c:v>
                </c:pt>
                <c:pt idx="378">
                  <c:v>96.8</c:v>
                </c:pt>
                <c:pt idx="379">
                  <c:v>91.2</c:v>
                </c:pt>
                <c:pt idx="380">
                  <c:v>121.1</c:v>
                </c:pt>
                <c:pt idx="381">
                  <c:v>107</c:v>
                </c:pt>
                <c:pt idx="382">
                  <c:v>77.900000000000006</c:v>
                </c:pt>
                <c:pt idx="383">
                  <c:v>84.7</c:v>
                </c:pt>
                <c:pt idx="384">
                  <c:v>105.9</c:v>
                </c:pt>
                <c:pt idx="385">
                  <c:v>91.2</c:v>
                </c:pt>
                <c:pt idx="386">
                  <c:v>84.6</c:v>
                </c:pt>
                <c:pt idx="387">
                  <c:v>94.9</c:v>
                </c:pt>
                <c:pt idx="388">
                  <c:v>97.2</c:v>
                </c:pt>
                <c:pt idx="389">
                  <c:v>96.7</c:v>
                </c:pt>
                <c:pt idx="390">
                  <c:v>79.400000000000006</c:v>
                </c:pt>
                <c:pt idx="391">
                  <c:v>117.4</c:v>
                </c:pt>
                <c:pt idx="392">
                  <c:v>91.3</c:v>
                </c:pt>
                <c:pt idx="393">
                  <c:v>102.2</c:v>
                </c:pt>
                <c:pt idx="394">
                  <c:v>98</c:v>
                </c:pt>
                <c:pt idx="395">
                  <c:v>86.2</c:v>
                </c:pt>
                <c:pt idx="396">
                  <c:v>105.1</c:v>
                </c:pt>
                <c:pt idx="397">
                  <c:v>104.3</c:v>
                </c:pt>
                <c:pt idx="398">
                  <c:v>85.2</c:v>
                </c:pt>
                <c:pt idx="399">
                  <c:v>106.2</c:v>
                </c:pt>
                <c:pt idx="400">
                  <c:v>99.7</c:v>
                </c:pt>
                <c:pt idx="401">
                  <c:v>120.6</c:v>
                </c:pt>
                <c:pt idx="402">
                  <c:v>99.7</c:v>
                </c:pt>
                <c:pt idx="403">
                  <c:v>99</c:v>
                </c:pt>
                <c:pt idx="404">
                  <c:v>86.7</c:v>
                </c:pt>
                <c:pt idx="405">
                  <c:v>93.9</c:v>
                </c:pt>
                <c:pt idx="406">
                  <c:v>100.9</c:v>
                </c:pt>
                <c:pt idx="407">
                  <c:v>98.4</c:v>
                </c:pt>
                <c:pt idx="408">
                  <c:v>88.7</c:v>
                </c:pt>
                <c:pt idx="409">
                  <c:v>96.7</c:v>
                </c:pt>
                <c:pt idx="410">
                  <c:v>83.8</c:v>
                </c:pt>
                <c:pt idx="411">
                  <c:v>88.9</c:v>
                </c:pt>
                <c:pt idx="412">
                  <c:v>90.9</c:v>
                </c:pt>
                <c:pt idx="413">
                  <c:v>87.5</c:v>
                </c:pt>
                <c:pt idx="414">
                  <c:v>110</c:v>
                </c:pt>
                <c:pt idx="415">
                  <c:v>107.9</c:v>
                </c:pt>
                <c:pt idx="416">
                  <c:v>81.2</c:v>
                </c:pt>
                <c:pt idx="417">
                  <c:v>91.7</c:v>
                </c:pt>
                <c:pt idx="418">
                  <c:v>84.9</c:v>
                </c:pt>
                <c:pt idx="419">
                  <c:v>84.5</c:v>
                </c:pt>
                <c:pt idx="420">
                  <c:v>87.4</c:v>
                </c:pt>
                <c:pt idx="421">
                  <c:v>85.9</c:v>
                </c:pt>
                <c:pt idx="422">
                  <c:v>83.6</c:v>
                </c:pt>
                <c:pt idx="423">
                  <c:v>91.4</c:v>
                </c:pt>
                <c:pt idx="424">
                  <c:v>92.3</c:v>
                </c:pt>
                <c:pt idx="425">
                  <c:v>91.4</c:v>
                </c:pt>
                <c:pt idx="426">
                  <c:v>86.6</c:v>
                </c:pt>
                <c:pt idx="427">
                  <c:v>109.6</c:v>
                </c:pt>
                <c:pt idx="428">
                  <c:v>81.400000000000006</c:v>
                </c:pt>
                <c:pt idx="429">
                  <c:v>103.8</c:v>
                </c:pt>
                <c:pt idx="430">
                  <c:v>81.5</c:v>
                </c:pt>
                <c:pt idx="431">
                  <c:v>94.4</c:v>
                </c:pt>
                <c:pt idx="432">
                  <c:v>76.400000000000006</c:v>
                </c:pt>
                <c:pt idx="433">
                  <c:v>84.9</c:v>
                </c:pt>
                <c:pt idx="434">
                  <c:v>110.7</c:v>
                </c:pt>
                <c:pt idx="435">
                  <c:v>98.9</c:v>
                </c:pt>
                <c:pt idx="436">
                  <c:v>78.599999999999994</c:v>
                </c:pt>
                <c:pt idx="437">
                  <c:v>92.5</c:v>
                </c:pt>
                <c:pt idx="438">
                  <c:v>109.3</c:v>
                </c:pt>
                <c:pt idx="439">
                  <c:v>84.8</c:v>
                </c:pt>
                <c:pt idx="440">
                  <c:v>122.1</c:v>
                </c:pt>
                <c:pt idx="441">
                  <c:v>92.4</c:v>
                </c:pt>
                <c:pt idx="442">
                  <c:v>106.2</c:v>
                </c:pt>
                <c:pt idx="443">
                  <c:v>92.4</c:v>
                </c:pt>
                <c:pt idx="444">
                  <c:v>96.5</c:v>
                </c:pt>
                <c:pt idx="445">
                  <c:v>93.2</c:v>
                </c:pt>
                <c:pt idx="446">
                  <c:v>100.3</c:v>
                </c:pt>
                <c:pt idx="447">
                  <c:v>87.5</c:v>
                </c:pt>
                <c:pt idx="448">
                  <c:v>113.7</c:v>
                </c:pt>
                <c:pt idx="449">
                  <c:v>81.3</c:v>
                </c:pt>
                <c:pt idx="450">
                  <c:v>88</c:v>
                </c:pt>
                <c:pt idx="451">
                  <c:v>83.9</c:v>
                </c:pt>
                <c:pt idx="452">
                  <c:v>90.7</c:v>
                </c:pt>
                <c:pt idx="453">
                  <c:v>87.6</c:v>
                </c:pt>
                <c:pt idx="454">
                  <c:v>85.9</c:v>
                </c:pt>
                <c:pt idx="455">
                  <c:v>92.3</c:v>
                </c:pt>
                <c:pt idx="456">
                  <c:v>91.4</c:v>
                </c:pt>
                <c:pt idx="457">
                  <c:v>90.6</c:v>
                </c:pt>
                <c:pt idx="458">
                  <c:v>102.1</c:v>
                </c:pt>
                <c:pt idx="459">
                  <c:v>95.6</c:v>
                </c:pt>
                <c:pt idx="460">
                  <c:v>98</c:v>
                </c:pt>
                <c:pt idx="461">
                  <c:v>118.5</c:v>
                </c:pt>
                <c:pt idx="462">
                  <c:v>111.6</c:v>
                </c:pt>
                <c:pt idx="463">
                  <c:v>88.5</c:v>
                </c:pt>
                <c:pt idx="464">
                  <c:v>99.3</c:v>
                </c:pt>
                <c:pt idx="465">
                  <c:v>100.9</c:v>
                </c:pt>
                <c:pt idx="466">
                  <c:v>95.9</c:v>
                </c:pt>
                <c:pt idx="467">
                  <c:v>106.2</c:v>
                </c:pt>
                <c:pt idx="468">
                  <c:v>88</c:v>
                </c:pt>
                <c:pt idx="469">
                  <c:v>102.6</c:v>
                </c:pt>
                <c:pt idx="470">
                  <c:v>104</c:v>
                </c:pt>
                <c:pt idx="471">
                  <c:v>97.4</c:v>
                </c:pt>
                <c:pt idx="472">
                  <c:v>98.4</c:v>
                </c:pt>
                <c:pt idx="473">
                  <c:v>103.7</c:v>
                </c:pt>
                <c:pt idx="474">
                  <c:v>115.1</c:v>
                </c:pt>
                <c:pt idx="475">
                  <c:v>106.1</c:v>
                </c:pt>
                <c:pt idx="476">
                  <c:v>87.2</c:v>
                </c:pt>
                <c:pt idx="477">
                  <c:v>112.9</c:v>
                </c:pt>
                <c:pt idx="478">
                  <c:v>86.7</c:v>
                </c:pt>
                <c:pt idx="479">
                  <c:v>91.9</c:v>
                </c:pt>
                <c:pt idx="480">
                  <c:v>95.8</c:v>
                </c:pt>
                <c:pt idx="481">
                  <c:v>95.4</c:v>
                </c:pt>
                <c:pt idx="482">
                  <c:v>83.7</c:v>
                </c:pt>
                <c:pt idx="483">
                  <c:v>93.6</c:v>
                </c:pt>
                <c:pt idx="484">
                  <c:v>96</c:v>
                </c:pt>
                <c:pt idx="485">
                  <c:v>94</c:v>
                </c:pt>
                <c:pt idx="486">
                  <c:v>103.2</c:v>
                </c:pt>
                <c:pt idx="487">
                  <c:v>100.9</c:v>
                </c:pt>
                <c:pt idx="488">
                  <c:v>112.2</c:v>
                </c:pt>
                <c:pt idx="489">
                  <c:v>84.1</c:v>
                </c:pt>
                <c:pt idx="490">
                  <c:v>96</c:v>
                </c:pt>
                <c:pt idx="491">
                  <c:v>84.8</c:v>
                </c:pt>
                <c:pt idx="492">
                  <c:v>84.9</c:v>
                </c:pt>
                <c:pt idx="493">
                  <c:v>97.5</c:v>
                </c:pt>
                <c:pt idx="494">
                  <c:v>114.8</c:v>
                </c:pt>
                <c:pt idx="495">
                  <c:v>98.5</c:v>
                </c:pt>
                <c:pt idx="496">
                  <c:v>101.6</c:v>
                </c:pt>
                <c:pt idx="497">
                  <c:v>88.2</c:v>
                </c:pt>
                <c:pt idx="498">
                  <c:v>105.8</c:v>
                </c:pt>
                <c:pt idx="499">
                  <c:v>95.8</c:v>
                </c:pt>
                <c:pt idx="500">
                  <c:v>101.9</c:v>
                </c:pt>
                <c:pt idx="501">
                  <c:v>96.4</c:v>
                </c:pt>
                <c:pt idx="502">
                  <c:v>83.2</c:v>
                </c:pt>
                <c:pt idx="503">
                  <c:v>105.6</c:v>
                </c:pt>
                <c:pt idx="504">
                  <c:v>86.6</c:v>
                </c:pt>
                <c:pt idx="505">
                  <c:v>99.8</c:v>
                </c:pt>
                <c:pt idx="506">
                  <c:v>114.3</c:v>
                </c:pt>
                <c:pt idx="507">
                  <c:v>99.5</c:v>
                </c:pt>
                <c:pt idx="508">
                  <c:v>95.8</c:v>
                </c:pt>
                <c:pt idx="509">
                  <c:v>88.2</c:v>
                </c:pt>
                <c:pt idx="510">
                  <c:v>92.8</c:v>
                </c:pt>
                <c:pt idx="511">
                  <c:v>101</c:v>
                </c:pt>
                <c:pt idx="512">
                  <c:v>98.1</c:v>
                </c:pt>
                <c:pt idx="513">
                  <c:v>93.5</c:v>
                </c:pt>
                <c:pt idx="514">
                  <c:v>103.8</c:v>
                </c:pt>
                <c:pt idx="515">
                  <c:v>112.6</c:v>
                </c:pt>
                <c:pt idx="516">
                  <c:v>107.8</c:v>
                </c:pt>
                <c:pt idx="517">
                  <c:v>113.8</c:v>
                </c:pt>
                <c:pt idx="518">
                  <c:v>80.5</c:v>
                </c:pt>
                <c:pt idx="519">
                  <c:v>106.6</c:v>
                </c:pt>
                <c:pt idx="520">
                  <c:v>86.3</c:v>
                </c:pt>
                <c:pt idx="521">
                  <c:v>91</c:v>
                </c:pt>
                <c:pt idx="522">
                  <c:v>114.6</c:v>
                </c:pt>
                <c:pt idx="523">
                  <c:v>101.3</c:v>
                </c:pt>
                <c:pt idx="524">
                  <c:v>92.1</c:v>
                </c:pt>
                <c:pt idx="525">
                  <c:v>98.8</c:v>
                </c:pt>
                <c:pt idx="526">
                  <c:v>84.5</c:v>
                </c:pt>
                <c:pt idx="527">
                  <c:v>107.4</c:v>
                </c:pt>
                <c:pt idx="528">
                  <c:v>101.5</c:v>
                </c:pt>
                <c:pt idx="529">
                  <c:v>87.2</c:v>
                </c:pt>
                <c:pt idx="530">
                  <c:v>99</c:v>
                </c:pt>
                <c:pt idx="531">
                  <c:v>99.6</c:v>
                </c:pt>
                <c:pt idx="532">
                  <c:v>112.8</c:v>
                </c:pt>
                <c:pt idx="533">
                  <c:v>102.7</c:v>
                </c:pt>
                <c:pt idx="534">
                  <c:v>109.9</c:v>
                </c:pt>
                <c:pt idx="535">
                  <c:v>85.8</c:v>
                </c:pt>
                <c:pt idx="536">
                  <c:v>126.5</c:v>
                </c:pt>
                <c:pt idx="537">
                  <c:v>92.3</c:v>
                </c:pt>
                <c:pt idx="538">
                  <c:v>110.1</c:v>
                </c:pt>
                <c:pt idx="539">
                  <c:v>95.4</c:v>
                </c:pt>
                <c:pt idx="540">
                  <c:v>90.6</c:v>
                </c:pt>
                <c:pt idx="541">
                  <c:v>94.9</c:v>
                </c:pt>
                <c:pt idx="542">
                  <c:v>82.8</c:v>
                </c:pt>
                <c:pt idx="543">
                  <c:v>92.3</c:v>
                </c:pt>
                <c:pt idx="544">
                  <c:v>110.7</c:v>
                </c:pt>
                <c:pt idx="545">
                  <c:v>99.2</c:v>
                </c:pt>
                <c:pt idx="546">
                  <c:v>98.2</c:v>
                </c:pt>
                <c:pt idx="547">
                  <c:v>94.5</c:v>
                </c:pt>
                <c:pt idx="548">
                  <c:v>100.1</c:v>
                </c:pt>
                <c:pt idx="549">
                  <c:v>97.7</c:v>
                </c:pt>
                <c:pt idx="550">
                  <c:v>95.5</c:v>
                </c:pt>
                <c:pt idx="551">
                  <c:v>95</c:v>
                </c:pt>
                <c:pt idx="552">
                  <c:v>81.3</c:v>
                </c:pt>
                <c:pt idx="553">
                  <c:v>94.9</c:v>
                </c:pt>
                <c:pt idx="554">
                  <c:v>91.1</c:v>
                </c:pt>
                <c:pt idx="555">
                  <c:v>100.2</c:v>
                </c:pt>
                <c:pt idx="556">
                  <c:v>108</c:v>
                </c:pt>
                <c:pt idx="557">
                  <c:v>98.3</c:v>
                </c:pt>
                <c:pt idx="558">
                  <c:v>103.2</c:v>
                </c:pt>
                <c:pt idx="559">
                  <c:v>83.3</c:v>
                </c:pt>
                <c:pt idx="560">
                  <c:v>100.9</c:v>
                </c:pt>
                <c:pt idx="561">
                  <c:v>112.4</c:v>
                </c:pt>
                <c:pt idx="562">
                  <c:v>87.4</c:v>
                </c:pt>
                <c:pt idx="563">
                  <c:v>101.8</c:v>
                </c:pt>
                <c:pt idx="564">
                  <c:v>98.7</c:v>
                </c:pt>
                <c:pt idx="565">
                  <c:v>98.8</c:v>
                </c:pt>
                <c:pt idx="566">
                  <c:v>90.7</c:v>
                </c:pt>
                <c:pt idx="567">
                  <c:v>96.2</c:v>
                </c:pt>
                <c:pt idx="568">
                  <c:v>87.5</c:v>
                </c:pt>
                <c:pt idx="569">
                  <c:v>97.9</c:v>
                </c:pt>
                <c:pt idx="570">
                  <c:v>94.5</c:v>
                </c:pt>
                <c:pt idx="571">
                  <c:v>106.7</c:v>
                </c:pt>
                <c:pt idx="572">
                  <c:v>91.8</c:v>
                </c:pt>
                <c:pt idx="573">
                  <c:v>103.3</c:v>
                </c:pt>
                <c:pt idx="574">
                  <c:v>87.3</c:v>
                </c:pt>
                <c:pt idx="575">
                  <c:v>87.9</c:v>
                </c:pt>
                <c:pt idx="576">
                  <c:v>108.1</c:v>
                </c:pt>
                <c:pt idx="577">
                  <c:v>88.6</c:v>
                </c:pt>
                <c:pt idx="578">
                  <c:v>94.3</c:v>
                </c:pt>
                <c:pt idx="579">
                  <c:v>103.7</c:v>
                </c:pt>
                <c:pt idx="580">
                  <c:v>83.6</c:v>
                </c:pt>
                <c:pt idx="581">
                  <c:v>97.6</c:v>
                </c:pt>
                <c:pt idx="582">
                  <c:v>108.2</c:v>
                </c:pt>
                <c:pt idx="583">
                  <c:v>105.1</c:v>
                </c:pt>
                <c:pt idx="584">
                  <c:v>90.1</c:v>
                </c:pt>
                <c:pt idx="585">
                  <c:v>102.5</c:v>
                </c:pt>
                <c:pt idx="586">
                  <c:v>85.4</c:v>
                </c:pt>
                <c:pt idx="587">
                  <c:v>105.4</c:v>
                </c:pt>
                <c:pt idx="588">
                  <c:v>87.7</c:v>
                </c:pt>
                <c:pt idx="589">
                  <c:v>112</c:v>
                </c:pt>
                <c:pt idx="590">
                  <c:v>97.5</c:v>
                </c:pt>
                <c:pt idx="591">
                  <c:v>107.4</c:v>
                </c:pt>
                <c:pt idx="592">
                  <c:v>109.4</c:v>
                </c:pt>
                <c:pt idx="593">
                  <c:v>109.8</c:v>
                </c:pt>
                <c:pt idx="594">
                  <c:v>89.5</c:v>
                </c:pt>
                <c:pt idx="595">
                  <c:v>96.9</c:v>
                </c:pt>
                <c:pt idx="596">
                  <c:v>91.5</c:v>
                </c:pt>
                <c:pt idx="597">
                  <c:v>100.3</c:v>
                </c:pt>
                <c:pt idx="598">
                  <c:v>99.8</c:v>
                </c:pt>
                <c:pt idx="599">
                  <c:v>106.1</c:v>
                </c:pt>
              </c:numCache>
            </c:numRef>
          </c:xVal>
          <c:yVal>
            <c:numRef>
              <c:f>Sheet1!$I$2:$I$601</c:f>
              <c:numCache>
                <c:formatCode>General</c:formatCode>
                <c:ptCount val="600"/>
                <c:pt idx="0">
                  <c:v>73.2</c:v>
                </c:pt>
                <c:pt idx="1">
                  <c:v>65.099999999999994</c:v>
                </c:pt>
                <c:pt idx="2">
                  <c:v>93.2</c:v>
                </c:pt>
                <c:pt idx="3">
                  <c:v>71.599999999999994</c:v>
                </c:pt>
                <c:pt idx="4">
                  <c:v>67.099999999999994</c:v>
                </c:pt>
                <c:pt idx="5">
                  <c:v>114.2</c:v>
                </c:pt>
                <c:pt idx="6">
                  <c:v>76.5</c:v>
                </c:pt>
                <c:pt idx="7">
                  <c:v>53</c:v>
                </c:pt>
                <c:pt idx="8">
                  <c:v>69.7</c:v>
                </c:pt>
                <c:pt idx="9">
                  <c:v>114.2</c:v>
                </c:pt>
                <c:pt idx="10">
                  <c:v>95.3</c:v>
                </c:pt>
                <c:pt idx="11">
                  <c:v>78.7</c:v>
                </c:pt>
                <c:pt idx="12">
                  <c:v>58.6</c:v>
                </c:pt>
                <c:pt idx="13">
                  <c:v>66.7</c:v>
                </c:pt>
                <c:pt idx="14">
                  <c:v>77.8</c:v>
                </c:pt>
                <c:pt idx="15">
                  <c:v>77.8</c:v>
                </c:pt>
                <c:pt idx="16">
                  <c:v>80.400000000000006</c:v>
                </c:pt>
                <c:pt idx="17">
                  <c:v>54.6</c:v>
                </c:pt>
                <c:pt idx="18">
                  <c:v>69</c:v>
                </c:pt>
                <c:pt idx="19">
                  <c:v>59.1</c:v>
                </c:pt>
                <c:pt idx="20">
                  <c:v>63.8</c:v>
                </c:pt>
                <c:pt idx="21">
                  <c:v>74.599999999999994</c:v>
                </c:pt>
                <c:pt idx="22">
                  <c:v>90.4</c:v>
                </c:pt>
                <c:pt idx="23">
                  <c:v>67.8</c:v>
                </c:pt>
                <c:pt idx="24">
                  <c:v>103.3</c:v>
                </c:pt>
                <c:pt idx="25">
                  <c:v>68.099999999999994</c:v>
                </c:pt>
                <c:pt idx="26">
                  <c:v>80.599999999999994</c:v>
                </c:pt>
                <c:pt idx="27">
                  <c:v>69</c:v>
                </c:pt>
                <c:pt idx="28">
                  <c:v>59.2</c:v>
                </c:pt>
                <c:pt idx="29">
                  <c:v>55.5</c:v>
                </c:pt>
                <c:pt idx="30">
                  <c:v>65.099999999999994</c:v>
                </c:pt>
                <c:pt idx="31">
                  <c:v>78</c:v>
                </c:pt>
                <c:pt idx="32">
                  <c:v>75</c:v>
                </c:pt>
                <c:pt idx="33">
                  <c:v>66.7</c:v>
                </c:pt>
                <c:pt idx="34">
                  <c:v>83.2</c:v>
                </c:pt>
                <c:pt idx="35">
                  <c:v>70.099999999999994</c:v>
                </c:pt>
                <c:pt idx="36">
                  <c:v>69.8</c:v>
                </c:pt>
                <c:pt idx="37">
                  <c:v>65.2</c:v>
                </c:pt>
                <c:pt idx="38">
                  <c:v>75.3</c:v>
                </c:pt>
                <c:pt idx="39">
                  <c:v>68.8</c:v>
                </c:pt>
                <c:pt idx="40">
                  <c:v>69.7</c:v>
                </c:pt>
                <c:pt idx="41">
                  <c:v>66.099999999999994</c:v>
                </c:pt>
                <c:pt idx="42">
                  <c:v>75.8</c:v>
                </c:pt>
                <c:pt idx="43">
                  <c:v>66.5</c:v>
                </c:pt>
                <c:pt idx="44">
                  <c:v>65.099999999999994</c:v>
                </c:pt>
                <c:pt idx="45">
                  <c:v>88.4</c:v>
                </c:pt>
                <c:pt idx="46">
                  <c:v>58.8</c:v>
                </c:pt>
                <c:pt idx="47">
                  <c:v>53.1</c:v>
                </c:pt>
                <c:pt idx="48">
                  <c:v>49.5</c:v>
                </c:pt>
                <c:pt idx="49">
                  <c:v>102.4</c:v>
                </c:pt>
                <c:pt idx="50">
                  <c:v>76.8</c:v>
                </c:pt>
                <c:pt idx="51">
                  <c:v>62.7</c:v>
                </c:pt>
                <c:pt idx="52">
                  <c:v>85</c:v>
                </c:pt>
                <c:pt idx="53">
                  <c:v>79</c:v>
                </c:pt>
                <c:pt idx="54">
                  <c:v>57.7</c:v>
                </c:pt>
                <c:pt idx="55">
                  <c:v>76.8</c:v>
                </c:pt>
                <c:pt idx="56">
                  <c:v>83.3</c:v>
                </c:pt>
                <c:pt idx="57">
                  <c:v>72.900000000000006</c:v>
                </c:pt>
                <c:pt idx="58">
                  <c:v>66.2</c:v>
                </c:pt>
                <c:pt idx="59">
                  <c:v>67.400000000000006</c:v>
                </c:pt>
                <c:pt idx="60">
                  <c:v>70.900000000000006</c:v>
                </c:pt>
                <c:pt idx="61">
                  <c:v>72.2</c:v>
                </c:pt>
                <c:pt idx="62">
                  <c:v>75.7</c:v>
                </c:pt>
                <c:pt idx="63">
                  <c:v>85.1</c:v>
                </c:pt>
                <c:pt idx="64">
                  <c:v>65.099999999999994</c:v>
                </c:pt>
                <c:pt idx="65">
                  <c:v>61.9</c:v>
                </c:pt>
                <c:pt idx="66">
                  <c:v>68.5</c:v>
                </c:pt>
                <c:pt idx="67">
                  <c:v>62.9</c:v>
                </c:pt>
                <c:pt idx="68">
                  <c:v>60.5</c:v>
                </c:pt>
                <c:pt idx="69">
                  <c:v>55</c:v>
                </c:pt>
                <c:pt idx="70">
                  <c:v>64.900000000000006</c:v>
                </c:pt>
                <c:pt idx="71">
                  <c:v>63.9</c:v>
                </c:pt>
                <c:pt idx="72">
                  <c:v>80.400000000000006</c:v>
                </c:pt>
                <c:pt idx="73">
                  <c:v>62.5</c:v>
                </c:pt>
                <c:pt idx="74">
                  <c:v>57.9</c:v>
                </c:pt>
                <c:pt idx="75">
                  <c:v>64.099999999999994</c:v>
                </c:pt>
                <c:pt idx="76">
                  <c:v>84.4</c:v>
                </c:pt>
                <c:pt idx="77">
                  <c:v>103.5</c:v>
                </c:pt>
                <c:pt idx="78">
                  <c:v>78.900000000000006</c:v>
                </c:pt>
                <c:pt idx="79">
                  <c:v>77.3</c:v>
                </c:pt>
                <c:pt idx="80">
                  <c:v>67.599999999999994</c:v>
                </c:pt>
                <c:pt idx="81">
                  <c:v>59.8</c:v>
                </c:pt>
                <c:pt idx="82">
                  <c:v>71.8</c:v>
                </c:pt>
                <c:pt idx="83">
                  <c:v>60.6</c:v>
                </c:pt>
                <c:pt idx="84">
                  <c:v>74.400000000000006</c:v>
                </c:pt>
                <c:pt idx="85">
                  <c:v>66.900000000000006</c:v>
                </c:pt>
                <c:pt idx="86">
                  <c:v>75</c:v>
                </c:pt>
                <c:pt idx="87">
                  <c:v>60.6</c:v>
                </c:pt>
                <c:pt idx="88">
                  <c:v>62.6</c:v>
                </c:pt>
                <c:pt idx="89">
                  <c:v>65.7</c:v>
                </c:pt>
                <c:pt idx="90">
                  <c:v>62.5</c:v>
                </c:pt>
                <c:pt idx="91">
                  <c:v>43.3</c:v>
                </c:pt>
                <c:pt idx="92">
                  <c:v>68.2</c:v>
                </c:pt>
                <c:pt idx="93">
                  <c:v>61.8</c:v>
                </c:pt>
                <c:pt idx="94">
                  <c:v>57.6</c:v>
                </c:pt>
                <c:pt idx="95">
                  <c:v>61</c:v>
                </c:pt>
                <c:pt idx="96">
                  <c:v>60</c:v>
                </c:pt>
                <c:pt idx="97">
                  <c:v>68.7</c:v>
                </c:pt>
                <c:pt idx="98">
                  <c:v>46.8</c:v>
                </c:pt>
                <c:pt idx="99">
                  <c:v>77.7</c:v>
                </c:pt>
                <c:pt idx="100">
                  <c:v>71.3</c:v>
                </c:pt>
                <c:pt idx="101">
                  <c:v>89.1</c:v>
                </c:pt>
                <c:pt idx="102">
                  <c:v>81.8</c:v>
                </c:pt>
                <c:pt idx="103">
                  <c:v>96.6</c:v>
                </c:pt>
                <c:pt idx="104">
                  <c:v>101.7</c:v>
                </c:pt>
                <c:pt idx="105">
                  <c:v>69.8</c:v>
                </c:pt>
                <c:pt idx="106">
                  <c:v>60.1</c:v>
                </c:pt>
                <c:pt idx="107">
                  <c:v>60.2</c:v>
                </c:pt>
                <c:pt idx="108">
                  <c:v>58.6</c:v>
                </c:pt>
                <c:pt idx="109">
                  <c:v>61.3</c:v>
                </c:pt>
                <c:pt idx="110">
                  <c:v>64.900000000000006</c:v>
                </c:pt>
                <c:pt idx="111">
                  <c:v>53</c:v>
                </c:pt>
                <c:pt idx="112">
                  <c:v>93.5</c:v>
                </c:pt>
                <c:pt idx="113">
                  <c:v>56.7</c:v>
                </c:pt>
                <c:pt idx="114">
                  <c:v>73.8</c:v>
                </c:pt>
                <c:pt idx="115">
                  <c:v>66.2</c:v>
                </c:pt>
                <c:pt idx="116">
                  <c:v>60.9</c:v>
                </c:pt>
                <c:pt idx="117">
                  <c:v>65.8</c:v>
                </c:pt>
                <c:pt idx="118">
                  <c:v>70.599999999999994</c:v>
                </c:pt>
                <c:pt idx="119">
                  <c:v>94.7</c:v>
                </c:pt>
                <c:pt idx="120">
                  <c:v>77.8</c:v>
                </c:pt>
                <c:pt idx="121">
                  <c:v>63.3</c:v>
                </c:pt>
                <c:pt idx="122">
                  <c:v>79.7</c:v>
                </c:pt>
                <c:pt idx="123">
                  <c:v>69.7</c:v>
                </c:pt>
                <c:pt idx="124">
                  <c:v>80.2</c:v>
                </c:pt>
                <c:pt idx="125">
                  <c:v>46.6</c:v>
                </c:pt>
                <c:pt idx="126">
                  <c:v>86.4</c:v>
                </c:pt>
                <c:pt idx="127">
                  <c:v>98.5</c:v>
                </c:pt>
                <c:pt idx="128">
                  <c:v>57.3</c:v>
                </c:pt>
                <c:pt idx="129">
                  <c:v>61.2</c:v>
                </c:pt>
                <c:pt idx="130">
                  <c:v>67</c:v>
                </c:pt>
                <c:pt idx="131">
                  <c:v>69.8</c:v>
                </c:pt>
                <c:pt idx="132">
                  <c:v>72.099999999999994</c:v>
                </c:pt>
                <c:pt idx="133">
                  <c:v>49.3</c:v>
                </c:pt>
                <c:pt idx="134">
                  <c:v>60.8</c:v>
                </c:pt>
                <c:pt idx="135">
                  <c:v>76.599999999999994</c:v>
                </c:pt>
                <c:pt idx="136">
                  <c:v>58.1</c:v>
                </c:pt>
                <c:pt idx="137">
                  <c:v>113.4</c:v>
                </c:pt>
                <c:pt idx="138">
                  <c:v>64.599999999999994</c:v>
                </c:pt>
                <c:pt idx="139">
                  <c:v>73.5</c:v>
                </c:pt>
                <c:pt idx="140">
                  <c:v>64.7</c:v>
                </c:pt>
                <c:pt idx="141">
                  <c:v>54.9</c:v>
                </c:pt>
                <c:pt idx="142">
                  <c:v>63.4</c:v>
                </c:pt>
                <c:pt idx="143">
                  <c:v>65.900000000000006</c:v>
                </c:pt>
                <c:pt idx="144">
                  <c:v>71.900000000000006</c:v>
                </c:pt>
                <c:pt idx="145">
                  <c:v>67.3</c:v>
                </c:pt>
                <c:pt idx="146">
                  <c:v>78.400000000000006</c:v>
                </c:pt>
                <c:pt idx="147">
                  <c:v>51.8</c:v>
                </c:pt>
                <c:pt idx="148">
                  <c:v>71.7</c:v>
                </c:pt>
                <c:pt idx="149">
                  <c:v>62.4</c:v>
                </c:pt>
                <c:pt idx="150">
                  <c:v>76.7</c:v>
                </c:pt>
                <c:pt idx="151">
                  <c:v>99.9</c:v>
                </c:pt>
                <c:pt idx="152">
                  <c:v>66.599999999999994</c:v>
                </c:pt>
                <c:pt idx="153">
                  <c:v>73.900000000000006</c:v>
                </c:pt>
                <c:pt idx="154">
                  <c:v>69.2</c:v>
                </c:pt>
                <c:pt idx="155">
                  <c:v>74.2</c:v>
                </c:pt>
                <c:pt idx="156">
                  <c:v>70.3</c:v>
                </c:pt>
                <c:pt idx="157">
                  <c:v>81.8</c:v>
                </c:pt>
                <c:pt idx="158">
                  <c:v>57.1</c:v>
                </c:pt>
                <c:pt idx="159">
                  <c:v>65.2</c:v>
                </c:pt>
                <c:pt idx="160">
                  <c:v>68.599999999999994</c:v>
                </c:pt>
                <c:pt idx="161">
                  <c:v>51</c:v>
                </c:pt>
                <c:pt idx="162">
                  <c:v>63.5</c:v>
                </c:pt>
                <c:pt idx="163">
                  <c:v>74.400000000000006</c:v>
                </c:pt>
                <c:pt idx="164">
                  <c:v>60.8</c:v>
                </c:pt>
                <c:pt idx="165">
                  <c:v>52.5</c:v>
                </c:pt>
                <c:pt idx="166">
                  <c:v>62.5</c:v>
                </c:pt>
                <c:pt idx="167">
                  <c:v>77.599999999999994</c:v>
                </c:pt>
                <c:pt idx="168">
                  <c:v>63.1</c:v>
                </c:pt>
                <c:pt idx="169">
                  <c:v>67.3</c:v>
                </c:pt>
                <c:pt idx="170">
                  <c:v>65.099999999999994</c:v>
                </c:pt>
                <c:pt idx="171">
                  <c:v>76.5</c:v>
                </c:pt>
                <c:pt idx="172">
                  <c:v>74.900000000000006</c:v>
                </c:pt>
                <c:pt idx="173">
                  <c:v>59.1</c:v>
                </c:pt>
                <c:pt idx="174">
                  <c:v>66.8</c:v>
                </c:pt>
                <c:pt idx="175">
                  <c:v>74.8</c:v>
                </c:pt>
                <c:pt idx="176">
                  <c:v>66.3</c:v>
                </c:pt>
                <c:pt idx="177">
                  <c:v>56.3</c:v>
                </c:pt>
                <c:pt idx="178">
                  <c:v>64.2</c:v>
                </c:pt>
                <c:pt idx="179">
                  <c:v>76.8</c:v>
                </c:pt>
                <c:pt idx="180">
                  <c:v>59.8</c:v>
                </c:pt>
                <c:pt idx="181">
                  <c:v>89.7</c:v>
                </c:pt>
                <c:pt idx="182">
                  <c:v>73.900000000000006</c:v>
                </c:pt>
                <c:pt idx="183">
                  <c:v>86.2</c:v>
                </c:pt>
                <c:pt idx="184">
                  <c:v>69.5</c:v>
                </c:pt>
                <c:pt idx="185">
                  <c:v>63.1</c:v>
                </c:pt>
                <c:pt idx="186">
                  <c:v>68.7</c:v>
                </c:pt>
                <c:pt idx="187">
                  <c:v>98.5</c:v>
                </c:pt>
                <c:pt idx="188">
                  <c:v>60.6</c:v>
                </c:pt>
                <c:pt idx="189">
                  <c:v>57.4</c:v>
                </c:pt>
                <c:pt idx="190">
                  <c:v>57.4</c:v>
                </c:pt>
                <c:pt idx="191">
                  <c:v>73.099999999999994</c:v>
                </c:pt>
                <c:pt idx="192">
                  <c:v>76.599999999999994</c:v>
                </c:pt>
                <c:pt idx="193">
                  <c:v>72</c:v>
                </c:pt>
                <c:pt idx="194">
                  <c:v>60.1</c:v>
                </c:pt>
                <c:pt idx="195">
                  <c:v>80.5</c:v>
                </c:pt>
                <c:pt idx="196">
                  <c:v>68.8</c:v>
                </c:pt>
                <c:pt idx="197">
                  <c:v>54.6</c:v>
                </c:pt>
                <c:pt idx="198">
                  <c:v>67.8</c:v>
                </c:pt>
                <c:pt idx="199">
                  <c:v>57.1</c:v>
                </c:pt>
                <c:pt idx="200">
                  <c:v>71.599999999999994</c:v>
                </c:pt>
                <c:pt idx="201">
                  <c:v>81.099999999999994</c:v>
                </c:pt>
                <c:pt idx="202">
                  <c:v>70.599999999999994</c:v>
                </c:pt>
                <c:pt idx="203">
                  <c:v>73.2</c:v>
                </c:pt>
                <c:pt idx="204">
                  <c:v>79.7</c:v>
                </c:pt>
                <c:pt idx="205">
                  <c:v>74.5</c:v>
                </c:pt>
                <c:pt idx="206">
                  <c:v>73</c:v>
                </c:pt>
                <c:pt idx="207">
                  <c:v>59.9</c:v>
                </c:pt>
                <c:pt idx="208">
                  <c:v>88.8</c:v>
                </c:pt>
                <c:pt idx="209">
                  <c:v>61.3</c:v>
                </c:pt>
                <c:pt idx="210">
                  <c:v>81.7</c:v>
                </c:pt>
                <c:pt idx="211">
                  <c:v>67.5</c:v>
                </c:pt>
                <c:pt idx="212">
                  <c:v>63</c:v>
                </c:pt>
                <c:pt idx="213">
                  <c:v>81.3</c:v>
                </c:pt>
                <c:pt idx="214">
                  <c:v>69.5</c:v>
                </c:pt>
                <c:pt idx="215">
                  <c:v>59.7</c:v>
                </c:pt>
                <c:pt idx="216">
                  <c:v>68.2</c:v>
                </c:pt>
                <c:pt idx="217">
                  <c:v>95.2</c:v>
                </c:pt>
                <c:pt idx="218">
                  <c:v>69.8</c:v>
                </c:pt>
                <c:pt idx="219">
                  <c:v>66.099999999999994</c:v>
                </c:pt>
                <c:pt idx="220">
                  <c:v>93.9</c:v>
                </c:pt>
                <c:pt idx="221">
                  <c:v>84.3</c:v>
                </c:pt>
                <c:pt idx="222">
                  <c:v>82.8</c:v>
                </c:pt>
                <c:pt idx="223">
                  <c:v>56.3</c:v>
                </c:pt>
                <c:pt idx="224">
                  <c:v>75.900000000000006</c:v>
                </c:pt>
                <c:pt idx="225">
                  <c:v>75.5</c:v>
                </c:pt>
                <c:pt idx="226">
                  <c:v>61.2</c:v>
                </c:pt>
                <c:pt idx="227">
                  <c:v>86.7</c:v>
                </c:pt>
                <c:pt idx="228">
                  <c:v>75.400000000000006</c:v>
                </c:pt>
                <c:pt idx="229">
                  <c:v>64.2</c:v>
                </c:pt>
                <c:pt idx="230">
                  <c:v>59.7</c:v>
                </c:pt>
                <c:pt idx="231">
                  <c:v>59.9</c:v>
                </c:pt>
                <c:pt idx="232">
                  <c:v>58.8</c:v>
                </c:pt>
                <c:pt idx="233">
                  <c:v>60.5</c:v>
                </c:pt>
                <c:pt idx="234">
                  <c:v>58.6</c:v>
                </c:pt>
                <c:pt idx="235">
                  <c:v>56.5</c:v>
                </c:pt>
                <c:pt idx="236">
                  <c:v>56.1</c:v>
                </c:pt>
                <c:pt idx="237">
                  <c:v>76.3</c:v>
                </c:pt>
                <c:pt idx="238">
                  <c:v>64.8</c:v>
                </c:pt>
                <c:pt idx="239">
                  <c:v>70.2</c:v>
                </c:pt>
                <c:pt idx="240">
                  <c:v>83.7</c:v>
                </c:pt>
                <c:pt idx="241">
                  <c:v>54.7</c:v>
                </c:pt>
                <c:pt idx="242">
                  <c:v>63.4</c:v>
                </c:pt>
                <c:pt idx="243">
                  <c:v>69.2</c:v>
                </c:pt>
                <c:pt idx="244">
                  <c:v>68.099999999999994</c:v>
                </c:pt>
                <c:pt idx="245">
                  <c:v>92.2</c:v>
                </c:pt>
                <c:pt idx="246">
                  <c:v>62.3</c:v>
                </c:pt>
                <c:pt idx="247">
                  <c:v>74.2</c:v>
                </c:pt>
                <c:pt idx="248">
                  <c:v>70.8</c:v>
                </c:pt>
                <c:pt idx="249">
                  <c:v>67.400000000000006</c:v>
                </c:pt>
                <c:pt idx="250">
                  <c:v>71.400000000000006</c:v>
                </c:pt>
                <c:pt idx="251">
                  <c:v>61</c:v>
                </c:pt>
                <c:pt idx="252">
                  <c:v>102.1</c:v>
                </c:pt>
                <c:pt idx="253">
                  <c:v>64.099999999999994</c:v>
                </c:pt>
                <c:pt idx="254">
                  <c:v>87.7</c:v>
                </c:pt>
                <c:pt idx="255">
                  <c:v>63.3</c:v>
                </c:pt>
                <c:pt idx="256">
                  <c:v>102.8</c:v>
                </c:pt>
                <c:pt idx="257">
                  <c:v>60.7</c:v>
                </c:pt>
                <c:pt idx="258">
                  <c:v>65.900000000000006</c:v>
                </c:pt>
                <c:pt idx="259">
                  <c:v>70.599999999999994</c:v>
                </c:pt>
                <c:pt idx="260">
                  <c:v>84.6</c:v>
                </c:pt>
                <c:pt idx="261">
                  <c:v>78.400000000000006</c:v>
                </c:pt>
                <c:pt idx="262">
                  <c:v>87.6</c:v>
                </c:pt>
                <c:pt idx="263">
                  <c:v>100.2</c:v>
                </c:pt>
                <c:pt idx="264">
                  <c:v>95.2</c:v>
                </c:pt>
                <c:pt idx="265">
                  <c:v>58.1</c:v>
                </c:pt>
                <c:pt idx="266">
                  <c:v>80.2</c:v>
                </c:pt>
                <c:pt idx="267">
                  <c:v>69.400000000000006</c:v>
                </c:pt>
                <c:pt idx="268">
                  <c:v>76.5</c:v>
                </c:pt>
                <c:pt idx="269">
                  <c:v>62</c:v>
                </c:pt>
                <c:pt idx="270">
                  <c:v>111.2</c:v>
                </c:pt>
                <c:pt idx="271">
                  <c:v>60.6</c:v>
                </c:pt>
                <c:pt idx="272">
                  <c:v>87.1</c:v>
                </c:pt>
                <c:pt idx="273">
                  <c:v>56.4</c:v>
                </c:pt>
                <c:pt idx="274">
                  <c:v>61.5</c:v>
                </c:pt>
                <c:pt idx="275">
                  <c:v>76.8</c:v>
                </c:pt>
                <c:pt idx="276">
                  <c:v>77.8</c:v>
                </c:pt>
                <c:pt idx="277">
                  <c:v>57.7</c:v>
                </c:pt>
                <c:pt idx="278">
                  <c:v>86.4</c:v>
                </c:pt>
                <c:pt idx="279">
                  <c:v>68.900000000000006</c:v>
                </c:pt>
                <c:pt idx="280">
                  <c:v>69.2</c:v>
                </c:pt>
                <c:pt idx="281">
                  <c:v>74.3</c:v>
                </c:pt>
                <c:pt idx="282">
                  <c:v>68.400000000000006</c:v>
                </c:pt>
                <c:pt idx="283">
                  <c:v>62.6</c:v>
                </c:pt>
                <c:pt idx="284">
                  <c:v>83.9</c:v>
                </c:pt>
                <c:pt idx="285">
                  <c:v>57.4</c:v>
                </c:pt>
                <c:pt idx="286">
                  <c:v>89.2</c:v>
                </c:pt>
                <c:pt idx="287">
                  <c:v>54.9</c:v>
                </c:pt>
                <c:pt idx="288">
                  <c:v>70.599999999999994</c:v>
                </c:pt>
                <c:pt idx="289">
                  <c:v>55.9</c:v>
                </c:pt>
                <c:pt idx="290">
                  <c:v>71.599999999999994</c:v>
                </c:pt>
                <c:pt idx="291">
                  <c:v>49.2</c:v>
                </c:pt>
                <c:pt idx="292">
                  <c:v>66.2</c:v>
                </c:pt>
                <c:pt idx="293">
                  <c:v>57.1</c:v>
                </c:pt>
                <c:pt idx="294">
                  <c:v>86.6</c:v>
                </c:pt>
                <c:pt idx="295">
                  <c:v>66.900000000000006</c:v>
                </c:pt>
                <c:pt idx="296">
                  <c:v>49</c:v>
                </c:pt>
                <c:pt idx="297">
                  <c:v>62.1</c:v>
                </c:pt>
                <c:pt idx="298">
                  <c:v>73.900000000000006</c:v>
                </c:pt>
                <c:pt idx="299">
                  <c:v>64.5</c:v>
                </c:pt>
                <c:pt idx="300">
                  <c:v>56.6</c:v>
                </c:pt>
                <c:pt idx="301">
                  <c:v>60.8</c:v>
                </c:pt>
                <c:pt idx="302">
                  <c:v>77.900000000000006</c:v>
                </c:pt>
                <c:pt idx="303">
                  <c:v>83.2</c:v>
                </c:pt>
                <c:pt idx="304">
                  <c:v>85.5</c:v>
                </c:pt>
                <c:pt idx="305">
                  <c:v>68.900000000000006</c:v>
                </c:pt>
                <c:pt idx="306">
                  <c:v>48.5</c:v>
                </c:pt>
                <c:pt idx="307">
                  <c:v>79.8</c:v>
                </c:pt>
                <c:pt idx="308">
                  <c:v>75.3</c:v>
                </c:pt>
                <c:pt idx="309">
                  <c:v>56.7</c:v>
                </c:pt>
                <c:pt idx="310">
                  <c:v>82.8</c:v>
                </c:pt>
                <c:pt idx="311">
                  <c:v>63.7</c:v>
                </c:pt>
                <c:pt idx="312">
                  <c:v>62.3</c:v>
                </c:pt>
                <c:pt idx="313">
                  <c:v>55</c:v>
                </c:pt>
                <c:pt idx="314">
                  <c:v>79.7</c:v>
                </c:pt>
                <c:pt idx="315">
                  <c:v>77.599999999999994</c:v>
                </c:pt>
                <c:pt idx="316">
                  <c:v>63</c:v>
                </c:pt>
                <c:pt idx="317">
                  <c:v>67.8</c:v>
                </c:pt>
                <c:pt idx="318">
                  <c:v>78.3</c:v>
                </c:pt>
                <c:pt idx="319">
                  <c:v>66.400000000000006</c:v>
                </c:pt>
                <c:pt idx="320">
                  <c:v>58.9</c:v>
                </c:pt>
                <c:pt idx="321">
                  <c:v>65.900000000000006</c:v>
                </c:pt>
                <c:pt idx="322">
                  <c:v>111.7</c:v>
                </c:pt>
                <c:pt idx="323">
                  <c:v>52.8</c:v>
                </c:pt>
                <c:pt idx="324">
                  <c:v>86.1</c:v>
                </c:pt>
                <c:pt idx="325">
                  <c:v>78.2</c:v>
                </c:pt>
                <c:pt idx="326">
                  <c:v>75.400000000000006</c:v>
                </c:pt>
                <c:pt idx="327">
                  <c:v>60</c:v>
                </c:pt>
                <c:pt idx="328">
                  <c:v>58.8</c:v>
                </c:pt>
                <c:pt idx="329">
                  <c:v>66.5</c:v>
                </c:pt>
                <c:pt idx="330">
                  <c:v>56.3</c:v>
                </c:pt>
                <c:pt idx="331">
                  <c:v>59.3</c:v>
                </c:pt>
                <c:pt idx="332">
                  <c:v>69.400000000000006</c:v>
                </c:pt>
                <c:pt idx="333">
                  <c:v>74</c:v>
                </c:pt>
                <c:pt idx="334">
                  <c:v>80</c:v>
                </c:pt>
                <c:pt idx="335">
                  <c:v>56.9</c:v>
                </c:pt>
                <c:pt idx="336">
                  <c:v>88.6</c:v>
                </c:pt>
                <c:pt idx="337">
                  <c:v>81.2</c:v>
                </c:pt>
                <c:pt idx="338">
                  <c:v>59.5</c:v>
                </c:pt>
                <c:pt idx="339">
                  <c:v>64</c:v>
                </c:pt>
                <c:pt idx="340">
                  <c:v>87.7</c:v>
                </c:pt>
                <c:pt idx="341">
                  <c:v>87.1</c:v>
                </c:pt>
                <c:pt idx="342">
                  <c:v>67.2</c:v>
                </c:pt>
                <c:pt idx="343">
                  <c:v>63</c:v>
                </c:pt>
                <c:pt idx="344">
                  <c:v>104.6</c:v>
                </c:pt>
                <c:pt idx="345">
                  <c:v>61</c:v>
                </c:pt>
                <c:pt idx="346">
                  <c:v>107</c:v>
                </c:pt>
                <c:pt idx="347">
                  <c:v>80.8</c:v>
                </c:pt>
                <c:pt idx="348">
                  <c:v>57.3</c:v>
                </c:pt>
                <c:pt idx="349">
                  <c:v>62.8</c:v>
                </c:pt>
                <c:pt idx="350">
                  <c:v>90.4</c:v>
                </c:pt>
                <c:pt idx="351">
                  <c:v>78</c:v>
                </c:pt>
                <c:pt idx="352">
                  <c:v>56.6</c:v>
                </c:pt>
                <c:pt idx="353">
                  <c:v>60.3</c:v>
                </c:pt>
                <c:pt idx="354">
                  <c:v>72.8</c:v>
                </c:pt>
                <c:pt idx="355">
                  <c:v>59.7</c:v>
                </c:pt>
                <c:pt idx="356">
                  <c:v>110.4</c:v>
                </c:pt>
                <c:pt idx="357">
                  <c:v>66.7</c:v>
                </c:pt>
                <c:pt idx="358">
                  <c:v>79.7</c:v>
                </c:pt>
                <c:pt idx="359">
                  <c:v>52.1</c:v>
                </c:pt>
                <c:pt idx="360">
                  <c:v>68.599999999999994</c:v>
                </c:pt>
                <c:pt idx="361">
                  <c:v>65</c:v>
                </c:pt>
                <c:pt idx="362">
                  <c:v>65.3</c:v>
                </c:pt>
                <c:pt idx="363">
                  <c:v>59.3</c:v>
                </c:pt>
                <c:pt idx="364">
                  <c:v>79.400000000000006</c:v>
                </c:pt>
                <c:pt idx="365">
                  <c:v>68.8</c:v>
                </c:pt>
                <c:pt idx="366">
                  <c:v>58.5</c:v>
                </c:pt>
                <c:pt idx="367">
                  <c:v>91.6</c:v>
                </c:pt>
                <c:pt idx="368">
                  <c:v>104.2</c:v>
                </c:pt>
                <c:pt idx="369">
                  <c:v>64</c:v>
                </c:pt>
                <c:pt idx="370">
                  <c:v>70.599999999999994</c:v>
                </c:pt>
                <c:pt idx="371">
                  <c:v>50.7</c:v>
                </c:pt>
                <c:pt idx="372">
                  <c:v>65.5</c:v>
                </c:pt>
                <c:pt idx="373">
                  <c:v>53.7</c:v>
                </c:pt>
                <c:pt idx="374">
                  <c:v>58.8</c:v>
                </c:pt>
                <c:pt idx="375">
                  <c:v>104.7</c:v>
                </c:pt>
                <c:pt idx="376">
                  <c:v>72.599999999999994</c:v>
                </c:pt>
                <c:pt idx="377">
                  <c:v>56.1</c:v>
                </c:pt>
                <c:pt idx="378">
                  <c:v>71</c:v>
                </c:pt>
                <c:pt idx="379">
                  <c:v>61.2</c:v>
                </c:pt>
                <c:pt idx="380">
                  <c:v>112.3</c:v>
                </c:pt>
                <c:pt idx="381">
                  <c:v>80.3</c:v>
                </c:pt>
                <c:pt idx="382">
                  <c:v>51.8</c:v>
                </c:pt>
                <c:pt idx="383">
                  <c:v>56.9</c:v>
                </c:pt>
                <c:pt idx="384">
                  <c:v>88.9</c:v>
                </c:pt>
                <c:pt idx="385">
                  <c:v>64.400000000000006</c:v>
                </c:pt>
                <c:pt idx="386">
                  <c:v>53.8</c:v>
                </c:pt>
                <c:pt idx="387">
                  <c:v>75.099999999999994</c:v>
                </c:pt>
                <c:pt idx="388">
                  <c:v>66.900000000000006</c:v>
                </c:pt>
                <c:pt idx="389">
                  <c:v>69.8</c:v>
                </c:pt>
                <c:pt idx="390">
                  <c:v>53.7</c:v>
                </c:pt>
                <c:pt idx="391">
                  <c:v>106.8</c:v>
                </c:pt>
                <c:pt idx="392">
                  <c:v>66.400000000000006</c:v>
                </c:pt>
                <c:pt idx="393">
                  <c:v>85.4</c:v>
                </c:pt>
                <c:pt idx="394">
                  <c:v>76.2</c:v>
                </c:pt>
                <c:pt idx="395">
                  <c:v>47.6</c:v>
                </c:pt>
                <c:pt idx="396">
                  <c:v>97.4</c:v>
                </c:pt>
                <c:pt idx="397">
                  <c:v>79.3</c:v>
                </c:pt>
                <c:pt idx="398">
                  <c:v>48</c:v>
                </c:pt>
                <c:pt idx="399">
                  <c:v>77.5</c:v>
                </c:pt>
                <c:pt idx="400">
                  <c:v>79.099999999999994</c:v>
                </c:pt>
                <c:pt idx="401">
                  <c:v>92.1</c:v>
                </c:pt>
                <c:pt idx="402">
                  <c:v>73.400000000000006</c:v>
                </c:pt>
                <c:pt idx="403">
                  <c:v>68.8</c:v>
                </c:pt>
                <c:pt idx="404">
                  <c:v>56</c:v>
                </c:pt>
                <c:pt idx="405">
                  <c:v>59.5</c:v>
                </c:pt>
                <c:pt idx="406">
                  <c:v>86.7</c:v>
                </c:pt>
                <c:pt idx="407">
                  <c:v>64.3</c:v>
                </c:pt>
                <c:pt idx="408">
                  <c:v>58.5</c:v>
                </c:pt>
                <c:pt idx="409">
                  <c:v>71.099999999999994</c:v>
                </c:pt>
                <c:pt idx="410">
                  <c:v>57.5</c:v>
                </c:pt>
                <c:pt idx="411">
                  <c:v>63.2</c:v>
                </c:pt>
                <c:pt idx="412">
                  <c:v>62.4</c:v>
                </c:pt>
                <c:pt idx="413">
                  <c:v>53.7</c:v>
                </c:pt>
                <c:pt idx="414">
                  <c:v>94.1</c:v>
                </c:pt>
                <c:pt idx="415">
                  <c:v>85.7</c:v>
                </c:pt>
                <c:pt idx="416">
                  <c:v>54.3</c:v>
                </c:pt>
                <c:pt idx="417">
                  <c:v>77</c:v>
                </c:pt>
                <c:pt idx="418">
                  <c:v>60.9</c:v>
                </c:pt>
                <c:pt idx="419">
                  <c:v>57.4</c:v>
                </c:pt>
                <c:pt idx="420">
                  <c:v>60.4</c:v>
                </c:pt>
                <c:pt idx="421">
                  <c:v>57</c:v>
                </c:pt>
                <c:pt idx="422">
                  <c:v>59.4</c:v>
                </c:pt>
                <c:pt idx="423">
                  <c:v>78.900000000000006</c:v>
                </c:pt>
                <c:pt idx="424">
                  <c:v>60.1</c:v>
                </c:pt>
                <c:pt idx="425">
                  <c:v>67.599999999999994</c:v>
                </c:pt>
                <c:pt idx="426">
                  <c:v>59.6</c:v>
                </c:pt>
                <c:pt idx="427">
                  <c:v>79.099999999999994</c:v>
                </c:pt>
                <c:pt idx="428">
                  <c:v>58.8</c:v>
                </c:pt>
                <c:pt idx="429">
                  <c:v>79.400000000000006</c:v>
                </c:pt>
                <c:pt idx="430">
                  <c:v>58.2</c:v>
                </c:pt>
                <c:pt idx="431">
                  <c:v>58.2</c:v>
                </c:pt>
                <c:pt idx="432">
                  <c:v>48.6</c:v>
                </c:pt>
                <c:pt idx="433">
                  <c:v>45.1</c:v>
                </c:pt>
                <c:pt idx="434">
                  <c:v>91</c:v>
                </c:pt>
                <c:pt idx="435">
                  <c:v>76.900000000000006</c:v>
                </c:pt>
                <c:pt idx="436">
                  <c:v>54</c:v>
                </c:pt>
                <c:pt idx="437">
                  <c:v>59.2</c:v>
                </c:pt>
                <c:pt idx="438">
                  <c:v>87.4</c:v>
                </c:pt>
                <c:pt idx="439">
                  <c:v>56</c:v>
                </c:pt>
                <c:pt idx="440">
                  <c:v>129.9</c:v>
                </c:pt>
                <c:pt idx="441">
                  <c:v>67.5</c:v>
                </c:pt>
                <c:pt idx="442">
                  <c:v>82.9</c:v>
                </c:pt>
                <c:pt idx="443">
                  <c:v>59.9</c:v>
                </c:pt>
                <c:pt idx="444">
                  <c:v>84.9</c:v>
                </c:pt>
                <c:pt idx="445">
                  <c:v>63</c:v>
                </c:pt>
                <c:pt idx="446">
                  <c:v>86.4</c:v>
                </c:pt>
                <c:pt idx="447">
                  <c:v>60.6</c:v>
                </c:pt>
                <c:pt idx="448">
                  <c:v>107.5</c:v>
                </c:pt>
                <c:pt idx="449">
                  <c:v>46.4</c:v>
                </c:pt>
                <c:pt idx="450">
                  <c:v>63.1</c:v>
                </c:pt>
                <c:pt idx="451">
                  <c:v>49.6</c:v>
                </c:pt>
                <c:pt idx="452">
                  <c:v>62.5</c:v>
                </c:pt>
                <c:pt idx="453">
                  <c:v>50.1</c:v>
                </c:pt>
                <c:pt idx="454">
                  <c:v>64.3</c:v>
                </c:pt>
                <c:pt idx="455">
                  <c:v>69.5</c:v>
                </c:pt>
                <c:pt idx="456">
                  <c:v>66.400000000000006</c:v>
                </c:pt>
                <c:pt idx="457">
                  <c:v>59</c:v>
                </c:pt>
                <c:pt idx="458">
                  <c:v>77.2</c:v>
                </c:pt>
                <c:pt idx="459">
                  <c:v>70.3</c:v>
                </c:pt>
                <c:pt idx="460">
                  <c:v>67.3</c:v>
                </c:pt>
                <c:pt idx="461">
                  <c:v>102.2</c:v>
                </c:pt>
                <c:pt idx="462">
                  <c:v>95</c:v>
                </c:pt>
                <c:pt idx="463">
                  <c:v>62.1</c:v>
                </c:pt>
                <c:pt idx="464">
                  <c:v>73.7</c:v>
                </c:pt>
                <c:pt idx="465">
                  <c:v>67.400000000000006</c:v>
                </c:pt>
                <c:pt idx="466">
                  <c:v>68.900000000000006</c:v>
                </c:pt>
                <c:pt idx="467">
                  <c:v>50.6</c:v>
                </c:pt>
                <c:pt idx="468">
                  <c:v>70.099999999999994</c:v>
                </c:pt>
                <c:pt idx="469">
                  <c:v>82.6</c:v>
                </c:pt>
                <c:pt idx="470">
                  <c:v>99.3</c:v>
                </c:pt>
                <c:pt idx="471">
                  <c:v>57.3</c:v>
                </c:pt>
                <c:pt idx="472">
                  <c:v>68.900000000000006</c:v>
                </c:pt>
                <c:pt idx="473">
                  <c:v>73</c:v>
                </c:pt>
                <c:pt idx="474">
                  <c:v>99.4</c:v>
                </c:pt>
                <c:pt idx="475">
                  <c:v>88</c:v>
                </c:pt>
                <c:pt idx="476">
                  <c:v>62.6</c:v>
                </c:pt>
                <c:pt idx="477">
                  <c:v>84.1</c:v>
                </c:pt>
                <c:pt idx="478">
                  <c:v>55.4</c:v>
                </c:pt>
                <c:pt idx="479">
                  <c:v>61</c:v>
                </c:pt>
                <c:pt idx="480">
                  <c:v>72.2</c:v>
                </c:pt>
                <c:pt idx="481">
                  <c:v>64.2</c:v>
                </c:pt>
                <c:pt idx="482">
                  <c:v>52.8</c:v>
                </c:pt>
                <c:pt idx="483">
                  <c:v>64.7</c:v>
                </c:pt>
                <c:pt idx="484">
                  <c:v>73.900000000000006</c:v>
                </c:pt>
                <c:pt idx="485">
                  <c:v>68.5</c:v>
                </c:pt>
                <c:pt idx="486">
                  <c:v>84.2</c:v>
                </c:pt>
                <c:pt idx="487">
                  <c:v>81.7</c:v>
                </c:pt>
                <c:pt idx="488">
                  <c:v>94</c:v>
                </c:pt>
                <c:pt idx="489">
                  <c:v>57</c:v>
                </c:pt>
                <c:pt idx="490">
                  <c:v>69.8</c:v>
                </c:pt>
                <c:pt idx="491">
                  <c:v>59.3</c:v>
                </c:pt>
                <c:pt idx="492">
                  <c:v>57.9</c:v>
                </c:pt>
                <c:pt idx="493">
                  <c:v>75.099999999999994</c:v>
                </c:pt>
                <c:pt idx="494">
                  <c:v>104.2</c:v>
                </c:pt>
                <c:pt idx="495">
                  <c:v>73.5</c:v>
                </c:pt>
                <c:pt idx="496">
                  <c:v>80.3</c:v>
                </c:pt>
                <c:pt idx="497">
                  <c:v>63</c:v>
                </c:pt>
                <c:pt idx="498">
                  <c:v>82</c:v>
                </c:pt>
                <c:pt idx="499">
                  <c:v>67.400000000000006</c:v>
                </c:pt>
                <c:pt idx="500">
                  <c:v>84.3</c:v>
                </c:pt>
                <c:pt idx="501">
                  <c:v>72</c:v>
                </c:pt>
                <c:pt idx="502">
                  <c:v>65.3</c:v>
                </c:pt>
                <c:pt idx="503">
                  <c:v>90.4</c:v>
                </c:pt>
                <c:pt idx="504">
                  <c:v>47.8</c:v>
                </c:pt>
                <c:pt idx="505">
                  <c:v>78.099999999999994</c:v>
                </c:pt>
                <c:pt idx="506">
                  <c:v>101.9</c:v>
                </c:pt>
                <c:pt idx="507">
                  <c:v>71.5</c:v>
                </c:pt>
                <c:pt idx="508">
                  <c:v>75</c:v>
                </c:pt>
                <c:pt idx="509">
                  <c:v>56.8</c:v>
                </c:pt>
                <c:pt idx="510">
                  <c:v>71.8</c:v>
                </c:pt>
                <c:pt idx="511">
                  <c:v>67.3</c:v>
                </c:pt>
                <c:pt idx="512">
                  <c:v>73.8</c:v>
                </c:pt>
                <c:pt idx="513">
                  <c:v>66.2</c:v>
                </c:pt>
                <c:pt idx="514">
                  <c:v>84.3</c:v>
                </c:pt>
                <c:pt idx="515">
                  <c:v>87.6</c:v>
                </c:pt>
                <c:pt idx="516">
                  <c:v>88.9</c:v>
                </c:pt>
                <c:pt idx="517">
                  <c:v>95.3</c:v>
                </c:pt>
                <c:pt idx="518">
                  <c:v>51.6</c:v>
                </c:pt>
                <c:pt idx="519">
                  <c:v>91.7</c:v>
                </c:pt>
                <c:pt idx="520">
                  <c:v>55.1</c:v>
                </c:pt>
                <c:pt idx="521">
                  <c:v>62.8</c:v>
                </c:pt>
                <c:pt idx="522">
                  <c:v>99.1</c:v>
                </c:pt>
                <c:pt idx="523">
                  <c:v>84.6</c:v>
                </c:pt>
                <c:pt idx="524">
                  <c:v>64.3</c:v>
                </c:pt>
                <c:pt idx="525">
                  <c:v>62</c:v>
                </c:pt>
                <c:pt idx="526">
                  <c:v>61.5</c:v>
                </c:pt>
                <c:pt idx="527">
                  <c:v>100.5</c:v>
                </c:pt>
                <c:pt idx="528">
                  <c:v>87</c:v>
                </c:pt>
                <c:pt idx="529">
                  <c:v>57.9</c:v>
                </c:pt>
                <c:pt idx="530">
                  <c:v>78.5</c:v>
                </c:pt>
                <c:pt idx="531">
                  <c:v>70.7</c:v>
                </c:pt>
                <c:pt idx="532">
                  <c:v>101.6</c:v>
                </c:pt>
                <c:pt idx="533">
                  <c:v>69</c:v>
                </c:pt>
                <c:pt idx="534">
                  <c:v>101.4</c:v>
                </c:pt>
                <c:pt idx="535">
                  <c:v>63.7</c:v>
                </c:pt>
                <c:pt idx="536">
                  <c:v>116.4</c:v>
                </c:pt>
                <c:pt idx="537">
                  <c:v>70.099999999999994</c:v>
                </c:pt>
                <c:pt idx="538">
                  <c:v>97</c:v>
                </c:pt>
                <c:pt idx="539">
                  <c:v>74.400000000000006</c:v>
                </c:pt>
                <c:pt idx="540">
                  <c:v>67.3</c:v>
                </c:pt>
                <c:pt idx="541">
                  <c:v>70.900000000000006</c:v>
                </c:pt>
                <c:pt idx="542">
                  <c:v>51.3</c:v>
                </c:pt>
                <c:pt idx="543">
                  <c:v>59.7</c:v>
                </c:pt>
                <c:pt idx="544">
                  <c:v>111.4</c:v>
                </c:pt>
                <c:pt idx="545">
                  <c:v>70.400000000000006</c:v>
                </c:pt>
                <c:pt idx="546">
                  <c:v>74.8</c:v>
                </c:pt>
                <c:pt idx="547">
                  <c:v>62.4</c:v>
                </c:pt>
                <c:pt idx="548">
                  <c:v>79.7</c:v>
                </c:pt>
                <c:pt idx="549">
                  <c:v>68.900000000000006</c:v>
                </c:pt>
                <c:pt idx="550">
                  <c:v>73.599999999999994</c:v>
                </c:pt>
                <c:pt idx="551">
                  <c:v>69.8</c:v>
                </c:pt>
                <c:pt idx="552">
                  <c:v>51.8</c:v>
                </c:pt>
                <c:pt idx="553">
                  <c:v>68.8</c:v>
                </c:pt>
                <c:pt idx="554">
                  <c:v>67.8</c:v>
                </c:pt>
                <c:pt idx="555">
                  <c:v>70.599999999999994</c:v>
                </c:pt>
                <c:pt idx="556">
                  <c:v>97.4</c:v>
                </c:pt>
                <c:pt idx="557">
                  <c:v>76</c:v>
                </c:pt>
                <c:pt idx="558">
                  <c:v>85.3</c:v>
                </c:pt>
                <c:pt idx="559">
                  <c:v>66.2</c:v>
                </c:pt>
                <c:pt idx="560">
                  <c:v>77</c:v>
                </c:pt>
                <c:pt idx="561">
                  <c:v>85.5</c:v>
                </c:pt>
                <c:pt idx="562">
                  <c:v>59.2</c:v>
                </c:pt>
                <c:pt idx="563">
                  <c:v>76.099999999999994</c:v>
                </c:pt>
                <c:pt idx="564">
                  <c:v>76</c:v>
                </c:pt>
                <c:pt idx="565">
                  <c:v>69.8</c:v>
                </c:pt>
                <c:pt idx="566">
                  <c:v>69.900000000000006</c:v>
                </c:pt>
                <c:pt idx="567">
                  <c:v>71.400000000000006</c:v>
                </c:pt>
                <c:pt idx="568">
                  <c:v>56.9</c:v>
                </c:pt>
                <c:pt idx="569">
                  <c:v>59.7</c:v>
                </c:pt>
                <c:pt idx="570">
                  <c:v>66</c:v>
                </c:pt>
                <c:pt idx="571">
                  <c:v>83.1</c:v>
                </c:pt>
                <c:pt idx="572">
                  <c:v>58.7</c:v>
                </c:pt>
                <c:pt idx="573">
                  <c:v>73.5</c:v>
                </c:pt>
                <c:pt idx="574">
                  <c:v>65</c:v>
                </c:pt>
                <c:pt idx="575">
                  <c:v>60.4</c:v>
                </c:pt>
                <c:pt idx="576">
                  <c:v>97.3</c:v>
                </c:pt>
                <c:pt idx="577">
                  <c:v>53.2</c:v>
                </c:pt>
                <c:pt idx="578">
                  <c:v>80.8</c:v>
                </c:pt>
                <c:pt idx="579">
                  <c:v>74.900000000000006</c:v>
                </c:pt>
                <c:pt idx="580">
                  <c:v>60.1</c:v>
                </c:pt>
                <c:pt idx="581">
                  <c:v>68.900000000000006</c:v>
                </c:pt>
                <c:pt idx="582">
                  <c:v>90.5</c:v>
                </c:pt>
                <c:pt idx="583">
                  <c:v>72.099999999999994</c:v>
                </c:pt>
                <c:pt idx="584">
                  <c:v>72.3</c:v>
                </c:pt>
                <c:pt idx="585">
                  <c:v>86.5</c:v>
                </c:pt>
                <c:pt idx="586">
                  <c:v>63.5</c:v>
                </c:pt>
                <c:pt idx="587">
                  <c:v>82.8</c:v>
                </c:pt>
                <c:pt idx="588">
                  <c:v>62.5</c:v>
                </c:pt>
                <c:pt idx="589">
                  <c:v>85.1</c:v>
                </c:pt>
                <c:pt idx="590">
                  <c:v>82.5</c:v>
                </c:pt>
                <c:pt idx="591">
                  <c:v>84.5</c:v>
                </c:pt>
                <c:pt idx="592">
                  <c:v>91</c:v>
                </c:pt>
                <c:pt idx="593">
                  <c:v>83.5</c:v>
                </c:pt>
                <c:pt idx="594">
                  <c:v>73.099999999999994</c:v>
                </c:pt>
                <c:pt idx="595">
                  <c:v>75.599999999999994</c:v>
                </c:pt>
                <c:pt idx="596">
                  <c:v>59.2</c:v>
                </c:pt>
                <c:pt idx="597">
                  <c:v>69.8</c:v>
                </c:pt>
                <c:pt idx="598">
                  <c:v>73.3</c:v>
                </c:pt>
                <c:pt idx="599">
                  <c:v>84.2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C2-469B-8691-3B4A8D79C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8043408"/>
        <c:axId val="1788245184"/>
      </c:scatterChart>
      <c:valAx>
        <c:axId val="181804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8245184"/>
        <c:crosses val="autoZero"/>
        <c:crossBetween val="midCat"/>
      </c:valAx>
      <c:valAx>
        <c:axId val="178824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804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Sheet1!$C$1</c:f>
          <c:strCache>
            <c:ptCount val="1"/>
            <c:pt idx="0">
              <c:v>sleeve_length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weight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4305905511811023"/>
                  <c:y val="-0.3321518664333624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Sheet1!$C$2:$C$601</c:f>
              <c:numCache>
                <c:formatCode>General</c:formatCode>
                <c:ptCount val="600"/>
                <c:pt idx="0">
                  <c:v>92.6</c:v>
                </c:pt>
                <c:pt idx="1">
                  <c:v>83.8</c:v>
                </c:pt>
                <c:pt idx="2">
                  <c:v>89.6</c:v>
                </c:pt>
                <c:pt idx="3">
                  <c:v>85.5</c:v>
                </c:pt>
                <c:pt idx="4">
                  <c:v>88.1</c:v>
                </c:pt>
                <c:pt idx="5">
                  <c:v>90.2</c:v>
                </c:pt>
                <c:pt idx="6">
                  <c:v>89.7</c:v>
                </c:pt>
                <c:pt idx="7">
                  <c:v>87.3</c:v>
                </c:pt>
                <c:pt idx="8">
                  <c:v>89.3</c:v>
                </c:pt>
                <c:pt idx="9">
                  <c:v>90.2</c:v>
                </c:pt>
                <c:pt idx="10">
                  <c:v>86.5</c:v>
                </c:pt>
                <c:pt idx="11">
                  <c:v>89.6</c:v>
                </c:pt>
                <c:pt idx="12">
                  <c:v>86</c:v>
                </c:pt>
                <c:pt idx="13">
                  <c:v>85.1</c:v>
                </c:pt>
                <c:pt idx="14">
                  <c:v>87.7</c:v>
                </c:pt>
                <c:pt idx="15">
                  <c:v>87.7</c:v>
                </c:pt>
                <c:pt idx="16">
                  <c:v>91.3</c:v>
                </c:pt>
                <c:pt idx="17">
                  <c:v>84.8</c:v>
                </c:pt>
                <c:pt idx="18">
                  <c:v>89.1</c:v>
                </c:pt>
                <c:pt idx="19">
                  <c:v>83.8</c:v>
                </c:pt>
                <c:pt idx="20">
                  <c:v>86.7</c:v>
                </c:pt>
                <c:pt idx="21">
                  <c:v>86.3</c:v>
                </c:pt>
                <c:pt idx="22">
                  <c:v>90.4</c:v>
                </c:pt>
                <c:pt idx="23">
                  <c:v>86.1</c:v>
                </c:pt>
                <c:pt idx="24">
                  <c:v>93.6</c:v>
                </c:pt>
                <c:pt idx="25">
                  <c:v>87.8</c:v>
                </c:pt>
                <c:pt idx="26">
                  <c:v>87.7</c:v>
                </c:pt>
                <c:pt idx="27">
                  <c:v>90.5</c:v>
                </c:pt>
                <c:pt idx="28">
                  <c:v>87.6</c:v>
                </c:pt>
                <c:pt idx="29">
                  <c:v>88.7</c:v>
                </c:pt>
                <c:pt idx="30">
                  <c:v>85.3</c:v>
                </c:pt>
                <c:pt idx="31">
                  <c:v>89.2</c:v>
                </c:pt>
                <c:pt idx="32">
                  <c:v>92.4</c:v>
                </c:pt>
                <c:pt idx="33">
                  <c:v>86.6</c:v>
                </c:pt>
                <c:pt idx="34">
                  <c:v>92.5</c:v>
                </c:pt>
                <c:pt idx="35">
                  <c:v>85.8</c:v>
                </c:pt>
                <c:pt idx="36">
                  <c:v>89.2</c:v>
                </c:pt>
                <c:pt idx="37">
                  <c:v>89.6</c:v>
                </c:pt>
                <c:pt idx="38">
                  <c:v>88.5</c:v>
                </c:pt>
                <c:pt idx="39">
                  <c:v>89.2</c:v>
                </c:pt>
                <c:pt idx="40">
                  <c:v>89.3</c:v>
                </c:pt>
                <c:pt idx="41">
                  <c:v>89.3</c:v>
                </c:pt>
                <c:pt idx="42">
                  <c:v>84.7</c:v>
                </c:pt>
                <c:pt idx="43">
                  <c:v>84.2</c:v>
                </c:pt>
                <c:pt idx="44">
                  <c:v>89.5</c:v>
                </c:pt>
                <c:pt idx="45">
                  <c:v>89.3</c:v>
                </c:pt>
                <c:pt idx="46">
                  <c:v>89.5</c:v>
                </c:pt>
                <c:pt idx="47">
                  <c:v>86.9</c:v>
                </c:pt>
                <c:pt idx="48">
                  <c:v>84</c:v>
                </c:pt>
                <c:pt idx="49">
                  <c:v>84.6</c:v>
                </c:pt>
                <c:pt idx="50">
                  <c:v>83.6</c:v>
                </c:pt>
                <c:pt idx="51">
                  <c:v>86</c:v>
                </c:pt>
                <c:pt idx="52">
                  <c:v>87.4</c:v>
                </c:pt>
                <c:pt idx="53">
                  <c:v>86.9</c:v>
                </c:pt>
                <c:pt idx="54">
                  <c:v>84.4</c:v>
                </c:pt>
                <c:pt idx="55">
                  <c:v>91.4</c:v>
                </c:pt>
                <c:pt idx="56">
                  <c:v>86.8</c:v>
                </c:pt>
                <c:pt idx="57">
                  <c:v>88</c:v>
                </c:pt>
                <c:pt idx="58">
                  <c:v>89.7</c:v>
                </c:pt>
                <c:pt idx="59">
                  <c:v>88.1</c:v>
                </c:pt>
                <c:pt idx="60">
                  <c:v>91</c:v>
                </c:pt>
                <c:pt idx="61">
                  <c:v>87.5</c:v>
                </c:pt>
                <c:pt idx="62">
                  <c:v>87.2</c:v>
                </c:pt>
                <c:pt idx="63">
                  <c:v>89</c:v>
                </c:pt>
                <c:pt idx="64">
                  <c:v>92</c:v>
                </c:pt>
                <c:pt idx="65">
                  <c:v>87.1</c:v>
                </c:pt>
                <c:pt idx="66">
                  <c:v>89.6</c:v>
                </c:pt>
                <c:pt idx="67">
                  <c:v>85</c:v>
                </c:pt>
                <c:pt idx="68">
                  <c:v>89.8</c:v>
                </c:pt>
                <c:pt idx="69">
                  <c:v>87.8</c:v>
                </c:pt>
                <c:pt idx="70">
                  <c:v>85.4</c:v>
                </c:pt>
                <c:pt idx="71">
                  <c:v>85.8</c:v>
                </c:pt>
                <c:pt idx="72">
                  <c:v>91.3</c:v>
                </c:pt>
                <c:pt idx="73">
                  <c:v>81.5</c:v>
                </c:pt>
                <c:pt idx="74">
                  <c:v>83.9</c:v>
                </c:pt>
                <c:pt idx="75">
                  <c:v>86.7</c:v>
                </c:pt>
                <c:pt idx="76">
                  <c:v>87.9</c:v>
                </c:pt>
                <c:pt idx="77">
                  <c:v>87.6</c:v>
                </c:pt>
                <c:pt idx="78">
                  <c:v>87.5</c:v>
                </c:pt>
                <c:pt idx="79">
                  <c:v>90.5</c:v>
                </c:pt>
                <c:pt idx="80">
                  <c:v>85.9</c:v>
                </c:pt>
                <c:pt idx="81">
                  <c:v>89.4</c:v>
                </c:pt>
                <c:pt idx="82">
                  <c:v>91.4</c:v>
                </c:pt>
                <c:pt idx="83">
                  <c:v>89.2</c:v>
                </c:pt>
                <c:pt idx="84">
                  <c:v>90.7</c:v>
                </c:pt>
                <c:pt idx="85">
                  <c:v>90.6</c:v>
                </c:pt>
                <c:pt idx="86">
                  <c:v>87.5</c:v>
                </c:pt>
                <c:pt idx="87">
                  <c:v>82.9</c:v>
                </c:pt>
                <c:pt idx="88">
                  <c:v>89.3</c:v>
                </c:pt>
                <c:pt idx="89">
                  <c:v>84.8</c:v>
                </c:pt>
                <c:pt idx="90">
                  <c:v>88.1</c:v>
                </c:pt>
                <c:pt idx="91">
                  <c:v>81.599999999999994</c:v>
                </c:pt>
                <c:pt idx="92">
                  <c:v>90.7</c:v>
                </c:pt>
                <c:pt idx="93">
                  <c:v>86</c:v>
                </c:pt>
                <c:pt idx="94">
                  <c:v>84.5</c:v>
                </c:pt>
                <c:pt idx="95">
                  <c:v>84.9</c:v>
                </c:pt>
                <c:pt idx="96">
                  <c:v>84.8</c:v>
                </c:pt>
                <c:pt idx="97">
                  <c:v>84</c:v>
                </c:pt>
                <c:pt idx="98">
                  <c:v>83.9</c:v>
                </c:pt>
                <c:pt idx="99">
                  <c:v>86.3</c:v>
                </c:pt>
                <c:pt idx="100">
                  <c:v>84.4</c:v>
                </c:pt>
                <c:pt idx="101">
                  <c:v>87.5</c:v>
                </c:pt>
                <c:pt idx="102">
                  <c:v>87.9</c:v>
                </c:pt>
                <c:pt idx="103">
                  <c:v>88.3</c:v>
                </c:pt>
                <c:pt idx="104">
                  <c:v>92.9</c:v>
                </c:pt>
                <c:pt idx="105">
                  <c:v>85.6</c:v>
                </c:pt>
                <c:pt idx="106">
                  <c:v>86.4</c:v>
                </c:pt>
                <c:pt idx="107">
                  <c:v>91.9</c:v>
                </c:pt>
                <c:pt idx="108">
                  <c:v>87.8</c:v>
                </c:pt>
                <c:pt idx="109">
                  <c:v>90.2</c:v>
                </c:pt>
                <c:pt idx="110">
                  <c:v>86.9</c:v>
                </c:pt>
                <c:pt idx="111">
                  <c:v>83.7</c:v>
                </c:pt>
                <c:pt idx="112">
                  <c:v>83.5</c:v>
                </c:pt>
                <c:pt idx="113">
                  <c:v>89</c:v>
                </c:pt>
                <c:pt idx="114">
                  <c:v>89.3</c:v>
                </c:pt>
                <c:pt idx="115">
                  <c:v>87.2</c:v>
                </c:pt>
                <c:pt idx="116">
                  <c:v>88</c:v>
                </c:pt>
                <c:pt idx="117">
                  <c:v>83.7</c:v>
                </c:pt>
                <c:pt idx="118">
                  <c:v>89.1</c:v>
                </c:pt>
                <c:pt idx="119">
                  <c:v>91.6</c:v>
                </c:pt>
                <c:pt idx="120">
                  <c:v>84.3</c:v>
                </c:pt>
                <c:pt idx="121">
                  <c:v>84.1</c:v>
                </c:pt>
                <c:pt idx="122">
                  <c:v>89.6</c:v>
                </c:pt>
                <c:pt idx="123">
                  <c:v>85.3</c:v>
                </c:pt>
                <c:pt idx="124">
                  <c:v>88</c:v>
                </c:pt>
                <c:pt idx="125">
                  <c:v>82.1</c:v>
                </c:pt>
                <c:pt idx="126">
                  <c:v>87.2</c:v>
                </c:pt>
                <c:pt idx="127">
                  <c:v>89.8</c:v>
                </c:pt>
                <c:pt idx="128">
                  <c:v>86.9</c:v>
                </c:pt>
                <c:pt idx="129">
                  <c:v>90.6</c:v>
                </c:pt>
                <c:pt idx="130">
                  <c:v>87.1</c:v>
                </c:pt>
                <c:pt idx="131">
                  <c:v>80.400000000000006</c:v>
                </c:pt>
                <c:pt idx="132">
                  <c:v>88.9</c:v>
                </c:pt>
                <c:pt idx="133">
                  <c:v>82.9</c:v>
                </c:pt>
                <c:pt idx="134">
                  <c:v>85.9</c:v>
                </c:pt>
                <c:pt idx="135">
                  <c:v>83.8</c:v>
                </c:pt>
                <c:pt idx="136">
                  <c:v>89.1</c:v>
                </c:pt>
                <c:pt idx="137">
                  <c:v>90.6</c:v>
                </c:pt>
                <c:pt idx="138">
                  <c:v>86.4</c:v>
                </c:pt>
                <c:pt idx="139">
                  <c:v>90.1</c:v>
                </c:pt>
                <c:pt idx="140">
                  <c:v>89.4</c:v>
                </c:pt>
                <c:pt idx="141">
                  <c:v>86</c:v>
                </c:pt>
                <c:pt idx="142">
                  <c:v>82.4</c:v>
                </c:pt>
                <c:pt idx="143">
                  <c:v>84.2</c:v>
                </c:pt>
                <c:pt idx="144">
                  <c:v>87.2</c:v>
                </c:pt>
                <c:pt idx="145">
                  <c:v>88.3</c:v>
                </c:pt>
                <c:pt idx="146">
                  <c:v>90.7</c:v>
                </c:pt>
                <c:pt idx="147">
                  <c:v>81.599999999999994</c:v>
                </c:pt>
                <c:pt idx="148">
                  <c:v>87.2</c:v>
                </c:pt>
                <c:pt idx="149">
                  <c:v>83.3</c:v>
                </c:pt>
                <c:pt idx="150">
                  <c:v>91.9</c:v>
                </c:pt>
                <c:pt idx="151">
                  <c:v>89.3</c:v>
                </c:pt>
                <c:pt idx="152">
                  <c:v>89.8</c:v>
                </c:pt>
                <c:pt idx="153">
                  <c:v>91.7</c:v>
                </c:pt>
                <c:pt idx="154">
                  <c:v>86.7</c:v>
                </c:pt>
                <c:pt idx="155">
                  <c:v>89.9</c:v>
                </c:pt>
                <c:pt idx="156">
                  <c:v>88.7</c:v>
                </c:pt>
                <c:pt idx="157">
                  <c:v>83.7</c:v>
                </c:pt>
                <c:pt idx="158">
                  <c:v>87.7</c:v>
                </c:pt>
                <c:pt idx="159">
                  <c:v>84.5</c:v>
                </c:pt>
                <c:pt idx="160">
                  <c:v>83.9</c:v>
                </c:pt>
                <c:pt idx="161">
                  <c:v>86.6</c:v>
                </c:pt>
                <c:pt idx="162">
                  <c:v>85.1</c:v>
                </c:pt>
                <c:pt idx="163">
                  <c:v>84</c:v>
                </c:pt>
                <c:pt idx="164">
                  <c:v>85</c:v>
                </c:pt>
                <c:pt idx="165">
                  <c:v>82.5</c:v>
                </c:pt>
                <c:pt idx="166">
                  <c:v>83.6</c:v>
                </c:pt>
                <c:pt idx="167">
                  <c:v>86.4</c:v>
                </c:pt>
                <c:pt idx="168">
                  <c:v>86.3</c:v>
                </c:pt>
                <c:pt idx="169">
                  <c:v>82.7</c:v>
                </c:pt>
                <c:pt idx="170">
                  <c:v>84.3</c:v>
                </c:pt>
                <c:pt idx="171">
                  <c:v>88.9</c:v>
                </c:pt>
                <c:pt idx="172">
                  <c:v>85.4</c:v>
                </c:pt>
                <c:pt idx="173">
                  <c:v>83.2</c:v>
                </c:pt>
                <c:pt idx="174">
                  <c:v>85.5</c:v>
                </c:pt>
                <c:pt idx="175">
                  <c:v>83.3</c:v>
                </c:pt>
                <c:pt idx="176">
                  <c:v>87.3</c:v>
                </c:pt>
                <c:pt idx="177">
                  <c:v>85.8</c:v>
                </c:pt>
                <c:pt idx="178">
                  <c:v>86.4</c:v>
                </c:pt>
                <c:pt idx="179">
                  <c:v>87</c:v>
                </c:pt>
                <c:pt idx="180">
                  <c:v>87.6</c:v>
                </c:pt>
                <c:pt idx="181">
                  <c:v>91.9</c:v>
                </c:pt>
                <c:pt idx="182">
                  <c:v>84.8</c:v>
                </c:pt>
                <c:pt idx="183">
                  <c:v>87.1</c:v>
                </c:pt>
                <c:pt idx="184">
                  <c:v>88.5</c:v>
                </c:pt>
                <c:pt idx="185">
                  <c:v>85.4</c:v>
                </c:pt>
                <c:pt idx="186">
                  <c:v>89.6</c:v>
                </c:pt>
                <c:pt idx="187">
                  <c:v>87.9</c:v>
                </c:pt>
                <c:pt idx="188">
                  <c:v>86.4</c:v>
                </c:pt>
                <c:pt idx="189">
                  <c:v>86.6</c:v>
                </c:pt>
                <c:pt idx="190">
                  <c:v>83.6</c:v>
                </c:pt>
                <c:pt idx="191">
                  <c:v>85.1</c:v>
                </c:pt>
                <c:pt idx="192">
                  <c:v>86.8</c:v>
                </c:pt>
                <c:pt idx="193">
                  <c:v>86.8</c:v>
                </c:pt>
                <c:pt idx="194">
                  <c:v>85.7</c:v>
                </c:pt>
                <c:pt idx="195">
                  <c:v>86.1</c:v>
                </c:pt>
                <c:pt idx="196">
                  <c:v>89.7</c:v>
                </c:pt>
                <c:pt idx="197">
                  <c:v>84</c:v>
                </c:pt>
                <c:pt idx="198">
                  <c:v>86.3</c:v>
                </c:pt>
                <c:pt idx="199">
                  <c:v>80.400000000000006</c:v>
                </c:pt>
                <c:pt idx="200">
                  <c:v>86.9</c:v>
                </c:pt>
                <c:pt idx="201">
                  <c:v>85</c:v>
                </c:pt>
                <c:pt idx="202">
                  <c:v>87.8</c:v>
                </c:pt>
                <c:pt idx="203">
                  <c:v>87.7</c:v>
                </c:pt>
                <c:pt idx="204">
                  <c:v>89.6</c:v>
                </c:pt>
                <c:pt idx="205">
                  <c:v>87.7</c:v>
                </c:pt>
                <c:pt idx="206">
                  <c:v>90.2</c:v>
                </c:pt>
                <c:pt idx="207">
                  <c:v>83.6</c:v>
                </c:pt>
                <c:pt idx="208">
                  <c:v>86.8</c:v>
                </c:pt>
                <c:pt idx="209">
                  <c:v>82.8</c:v>
                </c:pt>
                <c:pt idx="210">
                  <c:v>83.5</c:v>
                </c:pt>
                <c:pt idx="211">
                  <c:v>90.6</c:v>
                </c:pt>
                <c:pt idx="212">
                  <c:v>85.3</c:v>
                </c:pt>
                <c:pt idx="213">
                  <c:v>82.2</c:v>
                </c:pt>
                <c:pt idx="214">
                  <c:v>90.1</c:v>
                </c:pt>
                <c:pt idx="215">
                  <c:v>86</c:v>
                </c:pt>
                <c:pt idx="216">
                  <c:v>87.1</c:v>
                </c:pt>
                <c:pt idx="217">
                  <c:v>86.1</c:v>
                </c:pt>
                <c:pt idx="218">
                  <c:v>84.4</c:v>
                </c:pt>
                <c:pt idx="219">
                  <c:v>86.2</c:v>
                </c:pt>
                <c:pt idx="220">
                  <c:v>87.3</c:v>
                </c:pt>
                <c:pt idx="221">
                  <c:v>88.1</c:v>
                </c:pt>
                <c:pt idx="222">
                  <c:v>87.1</c:v>
                </c:pt>
                <c:pt idx="223">
                  <c:v>86</c:v>
                </c:pt>
                <c:pt idx="224">
                  <c:v>88.4</c:v>
                </c:pt>
                <c:pt idx="225">
                  <c:v>89.1</c:v>
                </c:pt>
                <c:pt idx="226">
                  <c:v>90.3</c:v>
                </c:pt>
                <c:pt idx="227">
                  <c:v>90.6</c:v>
                </c:pt>
                <c:pt idx="228">
                  <c:v>83.5</c:v>
                </c:pt>
                <c:pt idx="229">
                  <c:v>85.4</c:v>
                </c:pt>
                <c:pt idx="230">
                  <c:v>85.8</c:v>
                </c:pt>
                <c:pt idx="231">
                  <c:v>86.3</c:v>
                </c:pt>
                <c:pt idx="232">
                  <c:v>86.4</c:v>
                </c:pt>
                <c:pt idx="233">
                  <c:v>83.3</c:v>
                </c:pt>
                <c:pt idx="234">
                  <c:v>84.8</c:v>
                </c:pt>
                <c:pt idx="235">
                  <c:v>85.5</c:v>
                </c:pt>
                <c:pt idx="236">
                  <c:v>83.4</c:v>
                </c:pt>
                <c:pt idx="237">
                  <c:v>89.3</c:v>
                </c:pt>
                <c:pt idx="238">
                  <c:v>90.9</c:v>
                </c:pt>
                <c:pt idx="239">
                  <c:v>86</c:v>
                </c:pt>
                <c:pt idx="240">
                  <c:v>87.5</c:v>
                </c:pt>
                <c:pt idx="241">
                  <c:v>85</c:v>
                </c:pt>
                <c:pt idx="242">
                  <c:v>84.2</c:v>
                </c:pt>
                <c:pt idx="243">
                  <c:v>88</c:v>
                </c:pt>
                <c:pt idx="244">
                  <c:v>89.6</c:v>
                </c:pt>
                <c:pt idx="245">
                  <c:v>89.2</c:v>
                </c:pt>
                <c:pt idx="246">
                  <c:v>85.9</c:v>
                </c:pt>
                <c:pt idx="247">
                  <c:v>88</c:v>
                </c:pt>
                <c:pt idx="248">
                  <c:v>87.6</c:v>
                </c:pt>
                <c:pt idx="249">
                  <c:v>85.7</c:v>
                </c:pt>
                <c:pt idx="250">
                  <c:v>85.1</c:v>
                </c:pt>
                <c:pt idx="251">
                  <c:v>92.5</c:v>
                </c:pt>
                <c:pt idx="252">
                  <c:v>90.5</c:v>
                </c:pt>
                <c:pt idx="253">
                  <c:v>84.6</c:v>
                </c:pt>
                <c:pt idx="254">
                  <c:v>91.7</c:v>
                </c:pt>
                <c:pt idx="255">
                  <c:v>87.1</c:v>
                </c:pt>
                <c:pt idx="256">
                  <c:v>86.7</c:v>
                </c:pt>
                <c:pt idx="257">
                  <c:v>84.6</c:v>
                </c:pt>
                <c:pt idx="258">
                  <c:v>91.1</c:v>
                </c:pt>
                <c:pt idx="259">
                  <c:v>93.5</c:v>
                </c:pt>
                <c:pt idx="260">
                  <c:v>90</c:v>
                </c:pt>
                <c:pt idx="261">
                  <c:v>88.9</c:v>
                </c:pt>
                <c:pt idx="262">
                  <c:v>89.4</c:v>
                </c:pt>
                <c:pt idx="263">
                  <c:v>86.3</c:v>
                </c:pt>
                <c:pt idx="264">
                  <c:v>91</c:v>
                </c:pt>
                <c:pt idx="265">
                  <c:v>85</c:v>
                </c:pt>
                <c:pt idx="266">
                  <c:v>88.2</c:v>
                </c:pt>
                <c:pt idx="267">
                  <c:v>83.2</c:v>
                </c:pt>
                <c:pt idx="268">
                  <c:v>88.2</c:v>
                </c:pt>
                <c:pt idx="269">
                  <c:v>85.2</c:v>
                </c:pt>
                <c:pt idx="270">
                  <c:v>91.2</c:v>
                </c:pt>
                <c:pt idx="271">
                  <c:v>90.3</c:v>
                </c:pt>
                <c:pt idx="272">
                  <c:v>87.4</c:v>
                </c:pt>
                <c:pt idx="273">
                  <c:v>84.6</c:v>
                </c:pt>
                <c:pt idx="274">
                  <c:v>91.8</c:v>
                </c:pt>
                <c:pt idx="275">
                  <c:v>86.6</c:v>
                </c:pt>
                <c:pt idx="276">
                  <c:v>87.7</c:v>
                </c:pt>
                <c:pt idx="277">
                  <c:v>86.8</c:v>
                </c:pt>
                <c:pt idx="278">
                  <c:v>88</c:v>
                </c:pt>
                <c:pt idx="279">
                  <c:v>87.4</c:v>
                </c:pt>
                <c:pt idx="280">
                  <c:v>95.2</c:v>
                </c:pt>
                <c:pt idx="281">
                  <c:v>84</c:v>
                </c:pt>
                <c:pt idx="282">
                  <c:v>95</c:v>
                </c:pt>
                <c:pt idx="283">
                  <c:v>85.4</c:v>
                </c:pt>
                <c:pt idx="284">
                  <c:v>90.9</c:v>
                </c:pt>
                <c:pt idx="285">
                  <c:v>85.2</c:v>
                </c:pt>
                <c:pt idx="286">
                  <c:v>90.2</c:v>
                </c:pt>
                <c:pt idx="287">
                  <c:v>88.2</c:v>
                </c:pt>
                <c:pt idx="288">
                  <c:v>90</c:v>
                </c:pt>
                <c:pt idx="289">
                  <c:v>84.4</c:v>
                </c:pt>
                <c:pt idx="290">
                  <c:v>85.6</c:v>
                </c:pt>
                <c:pt idx="291">
                  <c:v>85.4</c:v>
                </c:pt>
                <c:pt idx="292">
                  <c:v>81.7</c:v>
                </c:pt>
                <c:pt idx="293">
                  <c:v>88.9</c:v>
                </c:pt>
                <c:pt idx="294">
                  <c:v>92.3</c:v>
                </c:pt>
                <c:pt idx="295">
                  <c:v>85.1</c:v>
                </c:pt>
                <c:pt idx="296">
                  <c:v>83.2</c:v>
                </c:pt>
                <c:pt idx="297">
                  <c:v>88.6</c:v>
                </c:pt>
                <c:pt idx="298">
                  <c:v>84.7</c:v>
                </c:pt>
                <c:pt idx="299">
                  <c:v>87.7</c:v>
                </c:pt>
                <c:pt idx="300">
                  <c:v>87.1</c:v>
                </c:pt>
                <c:pt idx="301">
                  <c:v>91.7</c:v>
                </c:pt>
                <c:pt idx="302">
                  <c:v>83.7</c:v>
                </c:pt>
                <c:pt idx="303">
                  <c:v>86.4</c:v>
                </c:pt>
                <c:pt idx="304">
                  <c:v>89.8</c:v>
                </c:pt>
                <c:pt idx="305">
                  <c:v>87.4</c:v>
                </c:pt>
                <c:pt idx="306">
                  <c:v>85.8</c:v>
                </c:pt>
                <c:pt idx="307">
                  <c:v>90.4</c:v>
                </c:pt>
                <c:pt idx="308">
                  <c:v>89.1</c:v>
                </c:pt>
                <c:pt idx="309">
                  <c:v>87</c:v>
                </c:pt>
                <c:pt idx="310">
                  <c:v>87.6</c:v>
                </c:pt>
                <c:pt idx="311">
                  <c:v>86.5</c:v>
                </c:pt>
                <c:pt idx="312">
                  <c:v>87.9</c:v>
                </c:pt>
                <c:pt idx="313">
                  <c:v>82.5</c:v>
                </c:pt>
                <c:pt idx="314">
                  <c:v>85.1</c:v>
                </c:pt>
                <c:pt idx="315">
                  <c:v>93.3</c:v>
                </c:pt>
                <c:pt idx="316">
                  <c:v>89.5</c:v>
                </c:pt>
                <c:pt idx="317">
                  <c:v>86.7</c:v>
                </c:pt>
                <c:pt idx="318">
                  <c:v>89.7</c:v>
                </c:pt>
                <c:pt idx="319">
                  <c:v>86.9</c:v>
                </c:pt>
                <c:pt idx="320">
                  <c:v>85.8</c:v>
                </c:pt>
                <c:pt idx="321">
                  <c:v>90.2</c:v>
                </c:pt>
                <c:pt idx="322">
                  <c:v>86.4</c:v>
                </c:pt>
                <c:pt idx="323">
                  <c:v>84.5</c:v>
                </c:pt>
                <c:pt idx="324">
                  <c:v>90</c:v>
                </c:pt>
                <c:pt idx="325">
                  <c:v>84.9</c:v>
                </c:pt>
                <c:pt idx="326">
                  <c:v>88.6</c:v>
                </c:pt>
                <c:pt idx="327">
                  <c:v>86.9</c:v>
                </c:pt>
                <c:pt idx="328">
                  <c:v>89.9</c:v>
                </c:pt>
                <c:pt idx="329">
                  <c:v>87.2</c:v>
                </c:pt>
                <c:pt idx="330">
                  <c:v>86.6</c:v>
                </c:pt>
                <c:pt idx="331">
                  <c:v>82.5</c:v>
                </c:pt>
                <c:pt idx="332">
                  <c:v>82.2</c:v>
                </c:pt>
                <c:pt idx="333">
                  <c:v>85.8</c:v>
                </c:pt>
                <c:pt idx="334">
                  <c:v>90.9</c:v>
                </c:pt>
                <c:pt idx="335">
                  <c:v>86</c:v>
                </c:pt>
                <c:pt idx="336">
                  <c:v>90.1</c:v>
                </c:pt>
                <c:pt idx="337">
                  <c:v>86.8</c:v>
                </c:pt>
                <c:pt idx="338">
                  <c:v>86.2</c:v>
                </c:pt>
                <c:pt idx="339">
                  <c:v>86.2</c:v>
                </c:pt>
                <c:pt idx="340">
                  <c:v>86.3</c:v>
                </c:pt>
                <c:pt idx="341">
                  <c:v>90.6</c:v>
                </c:pt>
                <c:pt idx="342">
                  <c:v>90.1</c:v>
                </c:pt>
                <c:pt idx="343">
                  <c:v>89.8</c:v>
                </c:pt>
                <c:pt idx="344">
                  <c:v>97.1</c:v>
                </c:pt>
                <c:pt idx="345">
                  <c:v>85.1</c:v>
                </c:pt>
                <c:pt idx="346">
                  <c:v>89.7</c:v>
                </c:pt>
                <c:pt idx="347">
                  <c:v>88.6</c:v>
                </c:pt>
                <c:pt idx="348">
                  <c:v>88.5</c:v>
                </c:pt>
                <c:pt idx="349">
                  <c:v>88.7</c:v>
                </c:pt>
                <c:pt idx="350">
                  <c:v>90.2</c:v>
                </c:pt>
                <c:pt idx="351">
                  <c:v>90.5</c:v>
                </c:pt>
                <c:pt idx="352">
                  <c:v>86.4</c:v>
                </c:pt>
                <c:pt idx="353">
                  <c:v>87</c:v>
                </c:pt>
                <c:pt idx="354">
                  <c:v>86.3</c:v>
                </c:pt>
                <c:pt idx="355">
                  <c:v>87.2</c:v>
                </c:pt>
                <c:pt idx="356">
                  <c:v>88.8</c:v>
                </c:pt>
                <c:pt idx="357">
                  <c:v>86.5</c:v>
                </c:pt>
                <c:pt idx="358">
                  <c:v>90.1</c:v>
                </c:pt>
                <c:pt idx="359">
                  <c:v>84.6</c:v>
                </c:pt>
                <c:pt idx="360">
                  <c:v>82.8</c:v>
                </c:pt>
                <c:pt idx="361">
                  <c:v>84.2</c:v>
                </c:pt>
                <c:pt idx="362">
                  <c:v>82.2</c:v>
                </c:pt>
                <c:pt idx="363">
                  <c:v>81.599999999999994</c:v>
                </c:pt>
                <c:pt idx="364">
                  <c:v>84.4</c:v>
                </c:pt>
                <c:pt idx="365">
                  <c:v>92.7</c:v>
                </c:pt>
                <c:pt idx="366">
                  <c:v>85.2</c:v>
                </c:pt>
                <c:pt idx="367">
                  <c:v>90.7</c:v>
                </c:pt>
                <c:pt idx="368">
                  <c:v>90.4</c:v>
                </c:pt>
                <c:pt idx="369">
                  <c:v>87.8</c:v>
                </c:pt>
                <c:pt idx="370">
                  <c:v>88.3</c:v>
                </c:pt>
                <c:pt idx="371">
                  <c:v>89.9</c:v>
                </c:pt>
                <c:pt idx="372">
                  <c:v>86.1</c:v>
                </c:pt>
                <c:pt idx="373">
                  <c:v>85</c:v>
                </c:pt>
                <c:pt idx="374">
                  <c:v>82.4</c:v>
                </c:pt>
                <c:pt idx="375">
                  <c:v>88.6</c:v>
                </c:pt>
                <c:pt idx="376">
                  <c:v>85.6</c:v>
                </c:pt>
                <c:pt idx="377">
                  <c:v>90.3</c:v>
                </c:pt>
                <c:pt idx="378">
                  <c:v>85.6</c:v>
                </c:pt>
                <c:pt idx="379">
                  <c:v>87.5</c:v>
                </c:pt>
                <c:pt idx="380">
                  <c:v>90.3</c:v>
                </c:pt>
                <c:pt idx="381">
                  <c:v>86.8</c:v>
                </c:pt>
                <c:pt idx="382">
                  <c:v>82.8</c:v>
                </c:pt>
                <c:pt idx="383">
                  <c:v>85.1</c:v>
                </c:pt>
                <c:pt idx="384">
                  <c:v>88</c:v>
                </c:pt>
                <c:pt idx="385">
                  <c:v>86.5</c:v>
                </c:pt>
                <c:pt idx="386">
                  <c:v>83.5</c:v>
                </c:pt>
                <c:pt idx="387">
                  <c:v>89.6</c:v>
                </c:pt>
                <c:pt idx="388">
                  <c:v>87.1</c:v>
                </c:pt>
                <c:pt idx="389">
                  <c:v>91.5</c:v>
                </c:pt>
                <c:pt idx="390">
                  <c:v>85.8</c:v>
                </c:pt>
                <c:pt idx="391">
                  <c:v>87.9</c:v>
                </c:pt>
                <c:pt idx="392">
                  <c:v>90.3</c:v>
                </c:pt>
                <c:pt idx="393">
                  <c:v>91.3</c:v>
                </c:pt>
                <c:pt idx="394">
                  <c:v>84.6</c:v>
                </c:pt>
                <c:pt idx="395">
                  <c:v>82.4</c:v>
                </c:pt>
                <c:pt idx="396">
                  <c:v>91.3</c:v>
                </c:pt>
                <c:pt idx="397">
                  <c:v>90.9</c:v>
                </c:pt>
                <c:pt idx="398">
                  <c:v>82.6</c:v>
                </c:pt>
                <c:pt idx="399">
                  <c:v>86.2</c:v>
                </c:pt>
                <c:pt idx="400">
                  <c:v>90</c:v>
                </c:pt>
                <c:pt idx="401">
                  <c:v>87.8</c:v>
                </c:pt>
                <c:pt idx="402">
                  <c:v>86.7</c:v>
                </c:pt>
                <c:pt idx="403">
                  <c:v>86.3</c:v>
                </c:pt>
                <c:pt idx="404">
                  <c:v>85.3</c:v>
                </c:pt>
                <c:pt idx="405">
                  <c:v>83.1</c:v>
                </c:pt>
                <c:pt idx="406">
                  <c:v>88.9</c:v>
                </c:pt>
                <c:pt idx="407">
                  <c:v>84.7</c:v>
                </c:pt>
                <c:pt idx="408">
                  <c:v>87.1</c:v>
                </c:pt>
                <c:pt idx="409">
                  <c:v>88.4</c:v>
                </c:pt>
                <c:pt idx="410">
                  <c:v>84.3</c:v>
                </c:pt>
                <c:pt idx="411">
                  <c:v>83.7</c:v>
                </c:pt>
                <c:pt idx="412">
                  <c:v>88.9</c:v>
                </c:pt>
                <c:pt idx="413">
                  <c:v>82</c:v>
                </c:pt>
                <c:pt idx="414">
                  <c:v>86.9</c:v>
                </c:pt>
                <c:pt idx="415">
                  <c:v>88.5</c:v>
                </c:pt>
                <c:pt idx="416">
                  <c:v>89.3</c:v>
                </c:pt>
                <c:pt idx="417">
                  <c:v>87.3</c:v>
                </c:pt>
                <c:pt idx="418">
                  <c:v>91.3</c:v>
                </c:pt>
                <c:pt idx="419">
                  <c:v>82.2</c:v>
                </c:pt>
                <c:pt idx="420">
                  <c:v>87.7</c:v>
                </c:pt>
                <c:pt idx="421">
                  <c:v>85.1</c:v>
                </c:pt>
                <c:pt idx="422">
                  <c:v>88.1</c:v>
                </c:pt>
                <c:pt idx="423">
                  <c:v>90.5</c:v>
                </c:pt>
                <c:pt idx="424">
                  <c:v>86.1</c:v>
                </c:pt>
                <c:pt idx="425">
                  <c:v>90.5</c:v>
                </c:pt>
                <c:pt idx="426">
                  <c:v>87.2</c:v>
                </c:pt>
                <c:pt idx="427">
                  <c:v>85.2</c:v>
                </c:pt>
                <c:pt idx="428">
                  <c:v>86.1</c:v>
                </c:pt>
                <c:pt idx="429">
                  <c:v>85.9</c:v>
                </c:pt>
                <c:pt idx="430">
                  <c:v>82.1</c:v>
                </c:pt>
                <c:pt idx="431">
                  <c:v>83.7</c:v>
                </c:pt>
                <c:pt idx="432">
                  <c:v>85.2</c:v>
                </c:pt>
                <c:pt idx="433">
                  <c:v>82.8</c:v>
                </c:pt>
                <c:pt idx="434">
                  <c:v>85.8</c:v>
                </c:pt>
                <c:pt idx="435">
                  <c:v>91.9</c:v>
                </c:pt>
                <c:pt idx="436">
                  <c:v>86.6</c:v>
                </c:pt>
                <c:pt idx="437">
                  <c:v>87.1</c:v>
                </c:pt>
                <c:pt idx="438">
                  <c:v>85</c:v>
                </c:pt>
                <c:pt idx="439">
                  <c:v>87.4</c:v>
                </c:pt>
                <c:pt idx="440">
                  <c:v>94.6</c:v>
                </c:pt>
                <c:pt idx="441">
                  <c:v>87.3</c:v>
                </c:pt>
                <c:pt idx="442">
                  <c:v>89.9</c:v>
                </c:pt>
                <c:pt idx="443">
                  <c:v>87.1</c:v>
                </c:pt>
                <c:pt idx="444">
                  <c:v>92.1</c:v>
                </c:pt>
                <c:pt idx="445">
                  <c:v>93.7</c:v>
                </c:pt>
                <c:pt idx="446">
                  <c:v>88.2</c:v>
                </c:pt>
                <c:pt idx="447">
                  <c:v>88.2</c:v>
                </c:pt>
                <c:pt idx="448">
                  <c:v>86.6</c:v>
                </c:pt>
                <c:pt idx="449">
                  <c:v>85.2</c:v>
                </c:pt>
                <c:pt idx="450">
                  <c:v>92</c:v>
                </c:pt>
                <c:pt idx="451">
                  <c:v>88</c:v>
                </c:pt>
                <c:pt idx="452">
                  <c:v>85.8</c:v>
                </c:pt>
                <c:pt idx="453">
                  <c:v>84.1</c:v>
                </c:pt>
                <c:pt idx="454">
                  <c:v>87.2</c:v>
                </c:pt>
                <c:pt idx="455">
                  <c:v>87.8</c:v>
                </c:pt>
                <c:pt idx="456">
                  <c:v>86.7</c:v>
                </c:pt>
                <c:pt idx="457">
                  <c:v>88.6</c:v>
                </c:pt>
                <c:pt idx="458">
                  <c:v>87.7</c:v>
                </c:pt>
                <c:pt idx="459">
                  <c:v>86</c:v>
                </c:pt>
                <c:pt idx="460">
                  <c:v>86</c:v>
                </c:pt>
                <c:pt idx="461">
                  <c:v>86.1</c:v>
                </c:pt>
                <c:pt idx="462">
                  <c:v>84.8</c:v>
                </c:pt>
                <c:pt idx="463">
                  <c:v>84.9</c:v>
                </c:pt>
                <c:pt idx="464">
                  <c:v>87.2</c:v>
                </c:pt>
                <c:pt idx="465">
                  <c:v>92.3</c:v>
                </c:pt>
                <c:pt idx="466">
                  <c:v>89.8</c:v>
                </c:pt>
                <c:pt idx="467">
                  <c:v>86.2</c:v>
                </c:pt>
                <c:pt idx="468">
                  <c:v>88.3</c:v>
                </c:pt>
                <c:pt idx="469">
                  <c:v>87</c:v>
                </c:pt>
                <c:pt idx="470">
                  <c:v>88.3</c:v>
                </c:pt>
                <c:pt idx="471">
                  <c:v>83.7</c:v>
                </c:pt>
                <c:pt idx="472">
                  <c:v>82.7</c:v>
                </c:pt>
                <c:pt idx="473">
                  <c:v>86.3</c:v>
                </c:pt>
                <c:pt idx="474">
                  <c:v>86.6</c:v>
                </c:pt>
                <c:pt idx="475">
                  <c:v>87.3</c:v>
                </c:pt>
                <c:pt idx="476">
                  <c:v>86.6</c:v>
                </c:pt>
                <c:pt idx="477">
                  <c:v>85.6</c:v>
                </c:pt>
                <c:pt idx="478">
                  <c:v>83.6</c:v>
                </c:pt>
                <c:pt idx="479">
                  <c:v>82.9</c:v>
                </c:pt>
                <c:pt idx="480">
                  <c:v>85.3</c:v>
                </c:pt>
                <c:pt idx="481">
                  <c:v>85.2</c:v>
                </c:pt>
                <c:pt idx="482">
                  <c:v>85.5</c:v>
                </c:pt>
                <c:pt idx="483">
                  <c:v>83.5</c:v>
                </c:pt>
                <c:pt idx="484">
                  <c:v>87.3</c:v>
                </c:pt>
                <c:pt idx="485">
                  <c:v>86.9</c:v>
                </c:pt>
                <c:pt idx="486">
                  <c:v>94</c:v>
                </c:pt>
                <c:pt idx="487">
                  <c:v>88.2</c:v>
                </c:pt>
                <c:pt idx="488">
                  <c:v>85.6</c:v>
                </c:pt>
                <c:pt idx="489">
                  <c:v>85.3</c:v>
                </c:pt>
                <c:pt idx="490">
                  <c:v>92</c:v>
                </c:pt>
                <c:pt idx="491">
                  <c:v>90.2</c:v>
                </c:pt>
                <c:pt idx="492">
                  <c:v>84.2</c:v>
                </c:pt>
                <c:pt idx="493">
                  <c:v>85.4</c:v>
                </c:pt>
                <c:pt idx="494">
                  <c:v>87.6</c:v>
                </c:pt>
                <c:pt idx="495">
                  <c:v>85.7</c:v>
                </c:pt>
                <c:pt idx="496">
                  <c:v>85</c:v>
                </c:pt>
                <c:pt idx="497">
                  <c:v>82.4</c:v>
                </c:pt>
                <c:pt idx="498">
                  <c:v>86.4</c:v>
                </c:pt>
                <c:pt idx="499">
                  <c:v>86.1</c:v>
                </c:pt>
                <c:pt idx="500">
                  <c:v>85.2</c:v>
                </c:pt>
                <c:pt idx="501">
                  <c:v>88.3</c:v>
                </c:pt>
                <c:pt idx="502">
                  <c:v>84.6</c:v>
                </c:pt>
                <c:pt idx="503">
                  <c:v>89.5</c:v>
                </c:pt>
                <c:pt idx="504">
                  <c:v>81.8</c:v>
                </c:pt>
                <c:pt idx="505">
                  <c:v>88.3</c:v>
                </c:pt>
                <c:pt idx="506">
                  <c:v>86.8</c:v>
                </c:pt>
                <c:pt idx="507">
                  <c:v>86.8</c:v>
                </c:pt>
                <c:pt idx="508">
                  <c:v>82.5</c:v>
                </c:pt>
                <c:pt idx="509">
                  <c:v>83.6</c:v>
                </c:pt>
                <c:pt idx="510">
                  <c:v>90</c:v>
                </c:pt>
                <c:pt idx="511">
                  <c:v>83.4</c:v>
                </c:pt>
                <c:pt idx="512">
                  <c:v>87.8</c:v>
                </c:pt>
                <c:pt idx="513">
                  <c:v>88.4</c:v>
                </c:pt>
                <c:pt idx="514">
                  <c:v>86.4</c:v>
                </c:pt>
                <c:pt idx="515">
                  <c:v>89.5</c:v>
                </c:pt>
                <c:pt idx="516">
                  <c:v>87.3</c:v>
                </c:pt>
                <c:pt idx="517">
                  <c:v>88.2</c:v>
                </c:pt>
                <c:pt idx="518">
                  <c:v>84.7</c:v>
                </c:pt>
                <c:pt idx="519">
                  <c:v>90.3</c:v>
                </c:pt>
                <c:pt idx="520">
                  <c:v>85</c:v>
                </c:pt>
                <c:pt idx="521">
                  <c:v>84.5</c:v>
                </c:pt>
                <c:pt idx="522">
                  <c:v>89.4</c:v>
                </c:pt>
                <c:pt idx="523">
                  <c:v>88.8</c:v>
                </c:pt>
                <c:pt idx="524">
                  <c:v>88.3</c:v>
                </c:pt>
                <c:pt idx="525">
                  <c:v>85.7</c:v>
                </c:pt>
                <c:pt idx="526">
                  <c:v>87.1</c:v>
                </c:pt>
                <c:pt idx="527">
                  <c:v>96</c:v>
                </c:pt>
                <c:pt idx="528">
                  <c:v>87.7</c:v>
                </c:pt>
                <c:pt idx="529">
                  <c:v>87.3</c:v>
                </c:pt>
                <c:pt idx="530">
                  <c:v>89.3</c:v>
                </c:pt>
                <c:pt idx="531">
                  <c:v>86.9</c:v>
                </c:pt>
                <c:pt idx="532">
                  <c:v>85.4</c:v>
                </c:pt>
                <c:pt idx="533">
                  <c:v>83.3</c:v>
                </c:pt>
                <c:pt idx="534">
                  <c:v>94</c:v>
                </c:pt>
                <c:pt idx="535">
                  <c:v>93.1</c:v>
                </c:pt>
                <c:pt idx="536">
                  <c:v>89.7</c:v>
                </c:pt>
                <c:pt idx="537">
                  <c:v>89.3</c:v>
                </c:pt>
                <c:pt idx="538">
                  <c:v>89.7</c:v>
                </c:pt>
                <c:pt idx="539">
                  <c:v>88</c:v>
                </c:pt>
                <c:pt idx="540">
                  <c:v>88</c:v>
                </c:pt>
                <c:pt idx="541">
                  <c:v>84</c:v>
                </c:pt>
                <c:pt idx="542">
                  <c:v>85.2</c:v>
                </c:pt>
                <c:pt idx="543">
                  <c:v>83.1</c:v>
                </c:pt>
                <c:pt idx="544">
                  <c:v>87.9</c:v>
                </c:pt>
                <c:pt idx="545">
                  <c:v>84.9</c:v>
                </c:pt>
                <c:pt idx="546">
                  <c:v>92.7</c:v>
                </c:pt>
                <c:pt idx="547">
                  <c:v>87.5</c:v>
                </c:pt>
                <c:pt idx="548">
                  <c:v>88.6</c:v>
                </c:pt>
                <c:pt idx="549">
                  <c:v>86.3</c:v>
                </c:pt>
                <c:pt idx="550">
                  <c:v>86.4</c:v>
                </c:pt>
                <c:pt idx="551">
                  <c:v>82.8</c:v>
                </c:pt>
                <c:pt idx="552">
                  <c:v>82.6</c:v>
                </c:pt>
                <c:pt idx="553">
                  <c:v>88.2</c:v>
                </c:pt>
                <c:pt idx="554">
                  <c:v>90.4</c:v>
                </c:pt>
                <c:pt idx="555">
                  <c:v>85.4</c:v>
                </c:pt>
                <c:pt idx="556">
                  <c:v>87.4</c:v>
                </c:pt>
                <c:pt idx="557">
                  <c:v>89.8</c:v>
                </c:pt>
                <c:pt idx="558">
                  <c:v>89.2</c:v>
                </c:pt>
                <c:pt idx="559">
                  <c:v>80.8</c:v>
                </c:pt>
                <c:pt idx="560">
                  <c:v>89.1</c:v>
                </c:pt>
                <c:pt idx="561">
                  <c:v>80</c:v>
                </c:pt>
                <c:pt idx="562">
                  <c:v>86.1</c:v>
                </c:pt>
                <c:pt idx="563">
                  <c:v>91.8</c:v>
                </c:pt>
                <c:pt idx="564">
                  <c:v>88.2</c:v>
                </c:pt>
                <c:pt idx="565">
                  <c:v>88</c:v>
                </c:pt>
                <c:pt idx="566">
                  <c:v>87.6</c:v>
                </c:pt>
                <c:pt idx="567">
                  <c:v>87.3</c:v>
                </c:pt>
                <c:pt idx="568">
                  <c:v>86.2</c:v>
                </c:pt>
                <c:pt idx="569">
                  <c:v>84.2</c:v>
                </c:pt>
                <c:pt idx="570">
                  <c:v>84.7</c:v>
                </c:pt>
                <c:pt idx="571">
                  <c:v>86.4</c:v>
                </c:pt>
                <c:pt idx="572">
                  <c:v>82.1</c:v>
                </c:pt>
                <c:pt idx="573">
                  <c:v>88.1</c:v>
                </c:pt>
                <c:pt idx="574">
                  <c:v>89.7</c:v>
                </c:pt>
                <c:pt idx="575">
                  <c:v>87.3</c:v>
                </c:pt>
                <c:pt idx="576">
                  <c:v>87.4</c:v>
                </c:pt>
                <c:pt idx="577">
                  <c:v>86.7</c:v>
                </c:pt>
                <c:pt idx="578">
                  <c:v>89.1</c:v>
                </c:pt>
                <c:pt idx="579">
                  <c:v>87.7</c:v>
                </c:pt>
                <c:pt idx="580">
                  <c:v>84.5</c:v>
                </c:pt>
                <c:pt idx="581">
                  <c:v>84.2</c:v>
                </c:pt>
                <c:pt idx="582">
                  <c:v>82.1</c:v>
                </c:pt>
                <c:pt idx="583">
                  <c:v>88.4</c:v>
                </c:pt>
                <c:pt idx="584">
                  <c:v>86.5</c:v>
                </c:pt>
                <c:pt idx="585">
                  <c:v>88.8</c:v>
                </c:pt>
                <c:pt idx="586">
                  <c:v>89.1</c:v>
                </c:pt>
                <c:pt idx="587">
                  <c:v>89.3</c:v>
                </c:pt>
                <c:pt idx="588">
                  <c:v>86</c:v>
                </c:pt>
                <c:pt idx="589">
                  <c:v>86.3</c:v>
                </c:pt>
                <c:pt idx="590">
                  <c:v>90.4</c:v>
                </c:pt>
                <c:pt idx="591">
                  <c:v>89.8</c:v>
                </c:pt>
                <c:pt idx="592">
                  <c:v>83.9</c:v>
                </c:pt>
                <c:pt idx="593">
                  <c:v>87.9</c:v>
                </c:pt>
                <c:pt idx="594">
                  <c:v>87.8</c:v>
                </c:pt>
                <c:pt idx="595">
                  <c:v>86.6</c:v>
                </c:pt>
                <c:pt idx="596">
                  <c:v>88.3</c:v>
                </c:pt>
                <c:pt idx="597">
                  <c:v>89.1</c:v>
                </c:pt>
                <c:pt idx="598">
                  <c:v>87.2</c:v>
                </c:pt>
                <c:pt idx="599">
                  <c:v>88.7</c:v>
                </c:pt>
              </c:numCache>
            </c:numRef>
          </c:xVal>
          <c:yVal>
            <c:numRef>
              <c:f>Sheet1!$I$2:$I$601</c:f>
              <c:numCache>
                <c:formatCode>General</c:formatCode>
                <c:ptCount val="600"/>
                <c:pt idx="0">
                  <c:v>73.2</c:v>
                </c:pt>
                <c:pt idx="1">
                  <c:v>65.099999999999994</c:v>
                </c:pt>
                <c:pt idx="2">
                  <c:v>93.2</c:v>
                </c:pt>
                <c:pt idx="3">
                  <c:v>71.599999999999994</c:v>
                </c:pt>
                <c:pt idx="4">
                  <c:v>67.099999999999994</c:v>
                </c:pt>
                <c:pt idx="5">
                  <c:v>114.2</c:v>
                </c:pt>
                <c:pt idx="6">
                  <c:v>76.5</c:v>
                </c:pt>
                <c:pt idx="7">
                  <c:v>53</c:v>
                </c:pt>
                <c:pt idx="8">
                  <c:v>69.7</c:v>
                </c:pt>
                <c:pt idx="9">
                  <c:v>114.2</c:v>
                </c:pt>
                <c:pt idx="10">
                  <c:v>95.3</c:v>
                </c:pt>
                <c:pt idx="11">
                  <c:v>78.7</c:v>
                </c:pt>
                <c:pt idx="12">
                  <c:v>58.6</c:v>
                </c:pt>
                <c:pt idx="13">
                  <c:v>66.7</c:v>
                </c:pt>
                <c:pt idx="14">
                  <c:v>77.8</c:v>
                </c:pt>
                <c:pt idx="15">
                  <c:v>77.8</c:v>
                </c:pt>
                <c:pt idx="16">
                  <c:v>80.400000000000006</c:v>
                </c:pt>
                <c:pt idx="17">
                  <c:v>54.6</c:v>
                </c:pt>
                <c:pt idx="18">
                  <c:v>69</c:v>
                </c:pt>
                <c:pt idx="19">
                  <c:v>59.1</c:v>
                </c:pt>
                <c:pt idx="20">
                  <c:v>63.8</c:v>
                </c:pt>
                <c:pt idx="21">
                  <c:v>74.599999999999994</c:v>
                </c:pt>
                <c:pt idx="22">
                  <c:v>90.4</c:v>
                </c:pt>
                <c:pt idx="23">
                  <c:v>67.8</c:v>
                </c:pt>
                <c:pt idx="24">
                  <c:v>103.3</c:v>
                </c:pt>
                <c:pt idx="25">
                  <c:v>68.099999999999994</c:v>
                </c:pt>
                <c:pt idx="26">
                  <c:v>80.599999999999994</c:v>
                </c:pt>
                <c:pt idx="27">
                  <c:v>69</c:v>
                </c:pt>
                <c:pt idx="28">
                  <c:v>59.2</c:v>
                </c:pt>
                <c:pt idx="29">
                  <c:v>55.5</c:v>
                </c:pt>
                <c:pt idx="30">
                  <c:v>65.099999999999994</c:v>
                </c:pt>
                <c:pt idx="31">
                  <c:v>78</c:v>
                </c:pt>
                <c:pt idx="32">
                  <c:v>75</c:v>
                </c:pt>
                <c:pt idx="33">
                  <c:v>66.7</c:v>
                </c:pt>
                <c:pt idx="34">
                  <c:v>83.2</c:v>
                </c:pt>
                <c:pt idx="35">
                  <c:v>70.099999999999994</c:v>
                </c:pt>
                <c:pt idx="36">
                  <c:v>69.8</c:v>
                </c:pt>
                <c:pt idx="37">
                  <c:v>65.2</c:v>
                </c:pt>
                <c:pt idx="38">
                  <c:v>75.3</c:v>
                </c:pt>
                <c:pt idx="39">
                  <c:v>68.8</c:v>
                </c:pt>
                <c:pt idx="40">
                  <c:v>69.7</c:v>
                </c:pt>
                <c:pt idx="41">
                  <c:v>66.099999999999994</c:v>
                </c:pt>
                <c:pt idx="42">
                  <c:v>75.8</c:v>
                </c:pt>
                <c:pt idx="43">
                  <c:v>66.5</c:v>
                </c:pt>
                <c:pt idx="44">
                  <c:v>65.099999999999994</c:v>
                </c:pt>
                <c:pt idx="45">
                  <c:v>88.4</c:v>
                </c:pt>
                <c:pt idx="46">
                  <c:v>58.8</c:v>
                </c:pt>
                <c:pt idx="47">
                  <c:v>53.1</c:v>
                </c:pt>
                <c:pt idx="48">
                  <c:v>49.5</c:v>
                </c:pt>
                <c:pt idx="49">
                  <c:v>102.4</c:v>
                </c:pt>
                <c:pt idx="50">
                  <c:v>76.8</c:v>
                </c:pt>
                <c:pt idx="51">
                  <c:v>62.7</c:v>
                </c:pt>
                <c:pt idx="52">
                  <c:v>85</c:v>
                </c:pt>
                <c:pt idx="53">
                  <c:v>79</c:v>
                </c:pt>
                <c:pt idx="54">
                  <c:v>57.7</c:v>
                </c:pt>
                <c:pt idx="55">
                  <c:v>76.8</c:v>
                </c:pt>
                <c:pt idx="56">
                  <c:v>83.3</c:v>
                </c:pt>
                <c:pt idx="57">
                  <c:v>72.900000000000006</c:v>
                </c:pt>
                <c:pt idx="58">
                  <c:v>66.2</c:v>
                </c:pt>
                <c:pt idx="59">
                  <c:v>67.400000000000006</c:v>
                </c:pt>
                <c:pt idx="60">
                  <c:v>70.900000000000006</c:v>
                </c:pt>
                <c:pt idx="61">
                  <c:v>72.2</c:v>
                </c:pt>
                <c:pt idx="62">
                  <c:v>75.7</c:v>
                </c:pt>
                <c:pt idx="63">
                  <c:v>85.1</c:v>
                </c:pt>
                <c:pt idx="64">
                  <c:v>65.099999999999994</c:v>
                </c:pt>
                <c:pt idx="65">
                  <c:v>61.9</c:v>
                </c:pt>
                <c:pt idx="66">
                  <c:v>68.5</c:v>
                </c:pt>
                <c:pt idx="67">
                  <c:v>62.9</c:v>
                </c:pt>
                <c:pt idx="68">
                  <c:v>60.5</c:v>
                </c:pt>
                <c:pt idx="69">
                  <c:v>55</c:v>
                </c:pt>
                <c:pt idx="70">
                  <c:v>64.900000000000006</c:v>
                </c:pt>
                <c:pt idx="71">
                  <c:v>63.9</c:v>
                </c:pt>
                <c:pt idx="72">
                  <c:v>80.400000000000006</c:v>
                </c:pt>
                <c:pt idx="73">
                  <c:v>62.5</c:v>
                </c:pt>
                <c:pt idx="74">
                  <c:v>57.9</c:v>
                </c:pt>
                <c:pt idx="75">
                  <c:v>64.099999999999994</c:v>
                </c:pt>
                <c:pt idx="76">
                  <c:v>84.4</c:v>
                </c:pt>
                <c:pt idx="77">
                  <c:v>103.5</c:v>
                </c:pt>
                <c:pt idx="78">
                  <c:v>78.900000000000006</c:v>
                </c:pt>
                <c:pt idx="79">
                  <c:v>77.3</c:v>
                </c:pt>
                <c:pt idx="80">
                  <c:v>67.599999999999994</c:v>
                </c:pt>
                <c:pt idx="81">
                  <c:v>59.8</c:v>
                </c:pt>
                <c:pt idx="82">
                  <c:v>71.8</c:v>
                </c:pt>
                <c:pt idx="83">
                  <c:v>60.6</c:v>
                </c:pt>
                <c:pt idx="84">
                  <c:v>74.400000000000006</c:v>
                </c:pt>
                <c:pt idx="85">
                  <c:v>66.900000000000006</c:v>
                </c:pt>
                <c:pt idx="86">
                  <c:v>75</c:v>
                </c:pt>
                <c:pt idx="87">
                  <c:v>60.6</c:v>
                </c:pt>
                <c:pt idx="88">
                  <c:v>62.6</c:v>
                </c:pt>
                <c:pt idx="89">
                  <c:v>65.7</c:v>
                </c:pt>
                <c:pt idx="90">
                  <c:v>62.5</c:v>
                </c:pt>
                <c:pt idx="91">
                  <c:v>43.3</c:v>
                </c:pt>
                <c:pt idx="92">
                  <c:v>68.2</c:v>
                </c:pt>
                <c:pt idx="93">
                  <c:v>61.8</c:v>
                </c:pt>
                <c:pt idx="94">
                  <c:v>57.6</c:v>
                </c:pt>
                <c:pt idx="95">
                  <c:v>61</c:v>
                </c:pt>
                <c:pt idx="96">
                  <c:v>60</c:v>
                </c:pt>
                <c:pt idx="97">
                  <c:v>68.7</c:v>
                </c:pt>
                <c:pt idx="98">
                  <c:v>46.8</c:v>
                </c:pt>
                <c:pt idx="99">
                  <c:v>77.7</c:v>
                </c:pt>
                <c:pt idx="100">
                  <c:v>71.3</c:v>
                </c:pt>
                <c:pt idx="101">
                  <c:v>89.1</c:v>
                </c:pt>
                <c:pt idx="102">
                  <c:v>81.8</c:v>
                </c:pt>
                <c:pt idx="103">
                  <c:v>96.6</c:v>
                </c:pt>
                <c:pt idx="104">
                  <c:v>101.7</c:v>
                </c:pt>
                <c:pt idx="105">
                  <c:v>69.8</c:v>
                </c:pt>
                <c:pt idx="106">
                  <c:v>60.1</c:v>
                </c:pt>
                <c:pt idx="107">
                  <c:v>60.2</c:v>
                </c:pt>
                <c:pt idx="108">
                  <c:v>58.6</c:v>
                </c:pt>
                <c:pt idx="109">
                  <c:v>61.3</c:v>
                </c:pt>
                <c:pt idx="110">
                  <c:v>64.900000000000006</c:v>
                </c:pt>
                <c:pt idx="111">
                  <c:v>53</c:v>
                </c:pt>
                <c:pt idx="112">
                  <c:v>93.5</c:v>
                </c:pt>
                <c:pt idx="113">
                  <c:v>56.7</c:v>
                </c:pt>
                <c:pt idx="114">
                  <c:v>73.8</c:v>
                </c:pt>
                <c:pt idx="115">
                  <c:v>66.2</c:v>
                </c:pt>
                <c:pt idx="116">
                  <c:v>60.9</c:v>
                </c:pt>
                <c:pt idx="117">
                  <c:v>65.8</c:v>
                </c:pt>
                <c:pt idx="118">
                  <c:v>70.599999999999994</c:v>
                </c:pt>
                <c:pt idx="119">
                  <c:v>94.7</c:v>
                </c:pt>
                <c:pt idx="120">
                  <c:v>77.8</c:v>
                </c:pt>
                <c:pt idx="121">
                  <c:v>63.3</c:v>
                </c:pt>
                <c:pt idx="122">
                  <c:v>79.7</c:v>
                </c:pt>
                <c:pt idx="123">
                  <c:v>69.7</c:v>
                </c:pt>
                <c:pt idx="124">
                  <c:v>80.2</c:v>
                </c:pt>
                <c:pt idx="125">
                  <c:v>46.6</c:v>
                </c:pt>
                <c:pt idx="126">
                  <c:v>86.4</c:v>
                </c:pt>
                <c:pt idx="127">
                  <c:v>98.5</c:v>
                </c:pt>
                <c:pt idx="128">
                  <c:v>57.3</c:v>
                </c:pt>
                <c:pt idx="129">
                  <c:v>61.2</c:v>
                </c:pt>
                <c:pt idx="130">
                  <c:v>67</c:v>
                </c:pt>
                <c:pt idx="131">
                  <c:v>69.8</c:v>
                </c:pt>
                <c:pt idx="132">
                  <c:v>72.099999999999994</c:v>
                </c:pt>
                <c:pt idx="133">
                  <c:v>49.3</c:v>
                </c:pt>
                <c:pt idx="134">
                  <c:v>60.8</c:v>
                </c:pt>
                <c:pt idx="135">
                  <c:v>76.599999999999994</c:v>
                </c:pt>
                <c:pt idx="136">
                  <c:v>58.1</c:v>
                </c:pt>
                <c:pt idx="137">
                  <c:v>113.4</c:v>
                </c:pt>
                <c:pt idx="138">
                  <c:v>64.599999999999994</c:v>
                </c:pt>
                <c:pt idx="139">
                  <c:v>73.5</c:v>
                </c:pt>
                <c:pt idx="140">
                  <c:v>64.7</c:v>
                </c:pt>
                <c:pt idx="141">
                  <c:v>54.9</c:v>
                </c:pt>
                <c:pt idx="142">
                  <c:v>63.4</c:v>
                </c:pt>
                <c:pt idx="143">
                  <c:v>65.900000000000006</c:v>
                </c:pt>
                <c:pt idx="144">
                  <c:v>71.900000000000006</c:v>
                </c:pt>
                <c:pt idx="145">
                  <c:v>67.3</c:v>
                </c:pt>
                <c:pt idx="146">
                  <c:v>78.400000000000006</c:v>
                </c:pt>
                <c:pt idx="147">
                  <c:v>51.8</c:v>
                </c:pt>
                <c:pt idx="148">
                  <c:v>71.7</c:v>
                </c:pt>
                <c:pt idx="149">
                  <c:v>62.4</c:v>
                </c:pt>
                <c:pt idx="150">
                  <c:v>76.7</c:v>
                </c:pt>
                <c:pt idx="151">
                  <c:v>99.9</c:v>
                </c:pt>
                <c:pt idx="152">
                  <c:v>66.599999999999994</c:v>
                </c:pt>
                <c:pt idx="153">
                  <c:v>73.900000000000006</c:v>
                </c:pt>
                <c:pt idx="154">
                  <c:v>69.2</c:v>
                </c:pt>
                <c:pt idx="155">
                  <c:v>74.2</c:v>
                </c:pt>
                <c:pt idx="156">
                  <c:v>70.3</c:v>
                </c:pt>
                <c:pt idx="157">
                  <c:v>81.8</c:v>
                </c:pt>
                <c:pt idx="158">
                  <c:v>57.1</c:v>
                </c:pt>
                <c:pt idx="159">
                  <c:v>65.2</c:v>
                </c:pt>
                <c:pt idx="160">
                  <c:v>68.599999999999994</c:v>
                </c:pt>
                <c:pt idx="161">
                  <c:v>51</c:v>
                </c:pt>
                <c:pt idx="162">
                  <c:v>63.5</c:v>
                </c:pt>
                <c:pt idx="163">
                  <c:v>74.400000000000006</c:v>
                </c:pt>
                <c:pt idx="164">
                  <c:v>60.8</c:v>
                </c:pt>
                <c:pt idx="165">
                  <c:v>52.5</c:v>
                </c:pt>
                <c:pt idx="166">
                  <c:v>62.5</c:v>
                </c:pt>
                <c:pt idx="167">
                  <c:v>77.599999999999994</c:v>
                </c:pt>
                <c:pt idx="168">
                  <c:v>63.1</c:v>
                </c:pt>
                <c:pt idx="169">
                  <c:v>67.3</c:v>
                </c:pt>
                <c:pt idx="170">
                  <c:v>65.099999999999994</c:v>
                </c:pt>
                <c:pt idx="171">
                  <c:v>76.5</c:v>
                </c:pt>
                <c:pt idx="172">
                  <c:v>74.900000000000006</c:v>
                </c:pt>
                <c:pt idx="173">
                  <c:v>59.1</c:v>
                </c:pt>
                <c:pt idx="174">
                  <c:v>66.8</c:v>
                </c:pt>
                <c:pt idx="175">
                  <c:v>74.8</c:v>
                </c:pt>
                <c:pt idx="176">
                  <c:v>66.3</c:v>
                </c:pt>
                <c:pt idx="177">
                  <c:v>56.3</c:v>
                </c:pt>
                <c:pt idx="178">
                  <c:v>64.2</c:v>
                </c:pt>
                <c:pt idx="179">
                  <c:v>76.8</c:v>
                </c:pt>
                <c:pt idx="180">
                  <c:v>59.8</c:v>
                </c:pt>
                <c:pt idx="181">
                  <c:v>89.7</c:v>
                </c:pt>
                <c:pt idx="182">
                  <c:v>73.900000000000006</c:v>
                </c:pt>
                <c:pt idx="183">
                  <c:v>86.2</c:v>
                </c:pt>
                <c:pt idx="184">
                  <c:v>69.5</c:v>
                </c:pt>
                <c:pt idx="185">
                  <c:v>63.1</c:v>
                </c:pt>
                <c:pt idx="186">
                  <c:v>68.7</c:v>
                </c:pt>
                <c:pt idx="187">
                  <c:v>98.5</c:v>
                </c:pt>
                <c:pt idx="188">
                  <c:v>60.6</c:v>
                </c:pt>
                <c:pt idx="189">
                  <c:v>57.4</c:v>
                </c:pt>
                <c:pt idx="190">
                  <c:v>57.4</c:v>
                </c:pt>
                <c:pt idx="191">
                  <c:v>73.099999999999994</c:v>
                </c:pt>
                <c:pt idx="192">
                  <c:v>76.599999999999994</c:v>
                </c:pt>
                <c:pt idx="193">
                  <c:v>72</c:v>
                </c:pt>
                <c:pt idx="194">
                  <c:v>60.1</c:v>
                </c:pt>
                <c:pt idx="195">
                  <c:v>80.5</c:v>
                </c:pt>
                <c:pt idx="196">
                  <c:v>68.8</c:v>
                </c:pt>
                <c:pt idx="197">
                  <c:v>54.6</c:v>
                </c:pt>
                <c:pt idx="198">
                  <c:v>67.8</c:v>
                </c:pt>
                <c:pt idx="199">
                  <c:v>57.1</c:v>
                </c:pt>
                <c:pt idx="200">
                  <c:v>71.599999999999994</c:v>
                </c:pt>
                <c:pt idx="201">
                  <c:v>81.099999999999994</c:v>
                </c:pt>
                <c:pt idx="202">
                  <c:v>70.599999999999994</c:v>
                </c:pt>
                <c:pt idx="203">
                  <c:v>73.2</c:v>
                </c:pt>
                <c:pt idx="204">
                  <c:v>79.7</c:v>
                </c:pt>
                <c:pt idx="205">
                  <c:v>74.5</c:v>
                </c:pt>
                <c:pt idx="206">
                  <c:v>73</c:v>
                </c:pt>
                <c:pt idx="207">
                  <c:v>59.9</c:v>
                </c:pt>
                <c:pt idx="208">
                  <c:v>88.8</c:v>
                </c:pt>
                <c:pt idx="209">
                  <c:v>61.3</c:v>
                </c:pt>
                <c:pt idx="210">
                  <c:v>81.7</c:v>
                </c:pt>
                <c:pt idx="211">
                  <c:v>67.5</c:v>
                </c:pt>
                <c:pt idx="212">
                  <c:v>63</c:v>
                </c:pt>
                <c:pt idx="213">
                  <c:v>81.3</c:v>
                </c:pt>
                <c:pt idx="214">
                  <c:v>69.5</c:v>
                </c:pt>
                <c:pt idx="215">
                  <c:v>59.7</c:v>
                </c:pt>
                <c:pt idx="216">
                  <c:v>68.2</c:v>
                </c:pt>
                <c:pt idx="217">
                  <c:v>95.2</c:v>
                </c:pt>
                <c:pt idx="218">
                  <c:v>69.8</c:v>
                </c:pt>
                <c:pt idx="219">
                  <c:v>66.099999999999994</c:v>
                </c:pt>
                <c:pt idx="220">
                  <c:v>93.9</c:v>
                </c:pt>
                <c:pt idx="221">
                  <c:v>84.3</c:v>
                </c:pt>
                <c:pt idx="222">
                  <c:v>82.8</c:v>
                </c:pt>
                <c:pt idx="223">
                  <c:v>56.3</c:v>
                </c:pt>
                <c:pt idx="224">
                  <c:v>75.900000000000006</c:v>
                </c:pt>
                <c:pt idx="225">
                  <c:v>75.5</c:v>
                </c:pt>
                <c:pt idx="226">
                  <c:v>61.2</c:v>
                </c:pt>
                <c:pt idx="227">
                  <c:v>86.7</c:v>
                </c:pt>
                <c:pt idx="228">
                  <c:v>75.400000000000006</c:v>
                </c:pt>
                <c:pt idx="229">
                  <c:v>64.2</c:v>
                </c:pt>
                <c:pt idx="230">
                  <c:v>59.7</c:v>
                </c:pt>
                <c:pt idx="231">
                  <c:v>59.9</c:v>
                </c:pt>
                <c:pt idx="232">
                  <c:v>58.8</c:v>
                </c:pt>
                <c:pt idx="233">
                  <c:v>60.5</c:v>
                </c:pt>
                <c:pt idx="234">
                  <c:v>58.6</c:v>
                </c:pt>
                <c:pt idx="235">
                  <c:v>56.5</c:v>
                </c:pt>
                <c:pt idx="236">
                  <c:v>56.1</c:v>
                </c:pt>
                <c:pt idx="237">
                  <c:v>76.3</c:v>
                </c:pt>
                <c:pt idx="238">
                  <c:v>64.8</c:v>
                </c:pt>
                <c:pt idx="239">
                  <c:v>70.2</c:v>
                </c:pt>
                <c:pt idx="240">
                  <c:v>83.7</c:v>
                </c:pt>
                <c:pt idx="241">
                  <c:v>54.7</c:v>
                </c:pt>
                <c:pt idx="242">
                  <c:v>63.4</c:v>
                </c:pt>
                <c:pt idx="243">
                  <c:v>69.2</c:v>
                </c:pt>
                <c:pt idx="244">
                  <c:v>68.099999999999994</c:v>
                </c:pt>
                <c:pt idx="245">
                  <c:v>92.2</c:v>
                </c:pt>
                <c:pt idx="246">
                  <c:v>62.3</c:v>
                </c:pt>
                <c:pt idx="247">
                  <c:v>74.2</c:v>
                </c:pt>
                <c:pt idx="248">
                  <c:v>70.8</c:v>
                </c:pt>
                <c:pt idx="249">
                  <c:v>67.400000000000006</c:v>
                </c:pt>
                <c:pt idx="250">
                  <c:v>71.400000000000006</c:v>
                </c:pt>
                <c:pt idx="251">
                  <c:v>61</c:v>
                </c:pt>
                <c:pt idx="252">
                  <c:v>102.1</c:v>
                </c:pt>
                <c:pt idx="253">
                  <c:v>64.099999999999994</c:v>
                </c:pt>
                <c:pt idx="254">
                  <c:v>87.7</c:v>
                </c:pt>
                <c:pt idx="255">
                  <c:v>63.3</c:v>
                </c:pt>
                <c:pt idx="256">
                  <c:v>102.8</c:v>
                </c:pt>
                <c:pt idx="257">
                  <c:v>60.7</c:v>
                </c:pt>
                <c:pt idx="258">
                  <c:v>65.900000000000006</c:v>
                </c:pt>
                <c:pt idx="259">
                  <c:v>70.599999999999994</c:v>
                </c:pt>
                <c:pt idx="260">
                  <c:v>84.6</c:v>
                </c:pt>
                <c:pt idx="261">
                  <c:v>78.400000000000006</c:v>
                </c:pt>
                <c:pt idx="262">
                  <c:v>87.6</c:v>
                </c:pt>
                <c:pt idx="263">
                  <c:v>100.2</c:v>
                </c:pt>
                <c:pt idx="264">
                  <c:v>95.2</c:v>
                </c:pt>
                <c:pt idx="265">
                  <c:v>58.1</c:v>
                </c:pt>
                <c:pt idx="266">
                  <c:v>80.2</c:v>
                </c:pt>
                <c:pt idx="267">
                  <c:v>69.400000000000006</c:v>
                </c:pt>
                <c:pt idx="268">
                  <c:v>76.5</c:v>
                </c:pt>
                <c:pt idx="269">
                  <c:v>62</c:v>
                </c:pt>
                <c:pt idx="270">
                  <c:v>111.2</c:v>
                </c:pt>
                <c:pt idx="271">
                  <c:v>60.6</c:v>
                </c:pt>
                <c:pt idx="272">
                  <c:v>87.1</c:v>
                </c:pt>
                <c:pt idx="273">
                  <c:v>56.4</c:v>
                </c:pt>
                <c:pt idx="274">
                  <c:v>61.5</c:v>
                </c:pt>
                <c:pt idx="275">
                  <c:v>76.8</c:v>
                </c:pt>
                <c:pt idx="276">
                  <c:v>77.8</c:v>
                </c:pt>
                <c:pt idx="277">
                  <c:v>57.7</c:v>
                </c:pt>
                <c:pt idx="278">
                  <c:v>86.4</c:v>
                </c:pt>
                <c:pt idx="279">
                  <c:v>68.900000000000006</c:v>
                </c:pt>
                <c:pt idx="280">
                  <c:v>69.2</c:v>
                </c:pt>
                <c:pt idx="281">
                  <c:v>74.3</c:v>
                </c:pt>
                <c:pt idx="282">
                  <c:v>68.400000000000006</c:v>
                </c:pt>
                <c:pt idx="283">
                  <c:v>62.6</c:v>
                </c:pt>
                <c:pt idx="284">
                  <c:v>83.9</c:v>
                </c:pt>
                <c:pt idx="285">
                  <c:v>57.4</c:v>
                </c:pt>
                <c:pt idx="286">
                  <c:v>89.2</c:v>
                </c:pt>
                <c:pt idx="287">
                  <c:v>54.9</c:v>
                </c:pt>
                <c:pt idx="288">
                  <c:v>70.599999999999994</c:v>
                </c:pt>
                <c:pt idx="289">
                  <c:v>55.9</c:v>
                </c:pt>
                <c:pt idx="290">
                  <c:v>71.599999999999994</c:v>
                </c:pt>
                <c:pt idx="291">
                  <c:v>49.2</c:v>
                </c:pt>
                <c:pt idx="292">
                  <c:v>66.2</c:v>
                </c:pt>
                <c:pt idx="293">
                  <c:v>57.1</c:v>
                </c:pt>
                <c:pt idx="294">
                  <c:v>86.6</c:v>
                </c:pt>
                <c:pt idx="295">
                  <c:v>66.900000000000006</c:v>
                </c:pt>
                <c:pt idx="296">
                  <c:v>49</c:v>
                </c:pt>
                <c:pt idx="297">
                  <c:v>62.1</c:v>
                </c:pt>
                <c:pt idx="298">
                  <c:v>73.900000000000006</c:v>
                </c:pt>
                <c:pt idx="299">
                  <c:v>64.5</c:v>
                </c:pt>
                <c:pt idx="300">
                  <c:v>56.6</c:v>
                </c:pt>
                <c:pt idx="301">
                  <c:v>60.8</c:v>
                </c:pt>
                <c:pt idx="302">
                  <c:v>77.900000000000006</c:v>
                </c:pt>
                <c:pt idx="303">
                  <c:v>83.2</c:v>
                </c:pt>
                <c:pt idx="304">
                  <c:v>85.5</c:v>
                </c:pt>
                <c:pt idx="305">
                  <c:v>68.900000000000006</c:v>
                </c:pt>
                <c:pt idx="306">
                  <c:v>48.5</c:v>
                </c:pt>
                <c:pt idx="307">
                  <c:v>79.8</c:v>
                </c:pt>
                <c:pt idx="308">
                  <c:v>75.3</c:v>
                </c:pt>
                <c:pt idx="309">
                  <c:v>56.7</c:v>
                </c:pt>
                <c:pt idx="310">
                  <c:v>82.8</c:v>
                </c:pt>
                <c:pt idx="311">
                  <c:v>63.7</c:v>
                </c:pt>
                <c:pt idx="312">
                  <c:v>62.3</c:v>
                </c:pt>
                <c:pt idx="313">
                  <c:v>55</c:v>
                </c:pt>
                <c:pt idx="314">
                  <c:v>79.7</c:v>
                </c:pt>
                <c:pt idx="315">
                  <c:v>77.599999999999994</c:v>
                </c:pt>
                <c:pt idx="316">
                  <c:v>63</c:v>
                </c:pt>
                <c:pt idx="317">
                  <c:v>67.8</c:v>
                </c:pt>
                <c:pt idx="318">
                  <c:v>78.3</c:v>
                </c:pt>
                <c:pt idx="319">
                  <c:v>66.400000000000006</c:v>
                </c:pt>
                <c:pt idx="320">
                  <c:v>58.9</c:v>
                </c:pt>
                <c:pt idx="321">
                  <c:v>65.900000000000006</c:v>
                </c:pt>
                <c:pt idx="322">
                  <c:v>111.7</c:v>
                </c:pt>
                <c:pt idx="323">
                  <c:v>52.8</c:v>
                </c:pt>
                <c:pt idx="324">
                  <c:v>86.1</c:v>
                </c:pt>
                <c:pt idx="325">
                  <c:v>78.2</c:v>
                </c:pt>
                <c:pt idx="326">
                  <c:v>75.400000000000006</c:v>
                </c:pt>
                <c:pt idx="327">
                  <c:v>60</c:v>
                </c:pt>
                <c:pt idx="328">
                  <c:v>58.8</c:v>
                </c:pt>
                <c:pt idx="329">
                  <c:v>66.5</c:v>
                </c:pt>
                <c:pt idx="330">
                  <c:v>56.3</c:v>
                </c:pt>
                <c:pt idx="331">
                  <c:v>59.3</c:v>
                </c:pt>
                <c:pt idx="332">
                  <c:v>69.400000000000006</c:v>
                </c:pt>
                <c:pt idx="333">
                  <c:v>74</c:v>
                </c:pt>
                <c:pt idx="334">
                  <c:v>80</c:v>
                </c:pt>
                <c:pt idx="335">
                  <c:v>56.9</c:v>
                </c:pt>
                <c:pt idx="336">
                  <c:v>88.6</c:v>
                </c:pt>
                <c:pt idx="337">
                  <c:v>81.2</c:v>
                </c:pt>
                <c:pt idx="338">
                  <c:v>59.5</c:v>
                </c:pt>
                <c:pt idx="339">
                  <c:v>64</c:v>
                </c:pt>
                <c:pt idx="340">
                  <c:v>87.7</c:v>
                </c:pt>
                <c:pt idx="341">
                  <c:v>87.1</c:v>
                </c:pt>
                <c:pt idx="342">
                  <c:v>67.2</c:v>
                </c:pt>
                <c:pt idx="343">
                  <c:v>63</c:v>
                </c:pt>
                <c:pt idx="344">
                  <c:v>104.6</c:v>
                </c:pt>
                <c:pt idx="345">
                  <c:v>61</c:v>
                </c:pt>
                <c:pt idx="346">
                  <c:v>107</c:v>
                </c:pt>
                <c:pt idx="347">
                  <c:v>80.8</c:v>
                </c:pt>
                <c:pt idx="348">
                  <c:v>57.3</c:v>
                </c:pt>
                <c:pt idx="349">
                  <c:v>62.8</c:v>
                </c:pt>
                <c:pt idx="350">
                  <c:v>90.4</c:v>
                </c:pt>
                <c:pt idx="351">
                  <c:v>78</c:v>
                </c:pt>
                <c:pt idx="352">
                  <c:v>56.6</c:v>
                </c:pt>
                <c:pt idx="353">
                  <c:v>60.3</c:v>
                </c:pt>
                <c:pt idx="354">
                  <c:v>72.8</c:v>
                </c:pt>
                <c:pt idx="355">
                  <c:v>59.7</c:v>
                </c:pt>
                <c:pt idx="356">
                  <c:v>110.4</c:v>
                </c:pt>
                <c:pt idx="357">
                  <c:v>66.7</c:v>
                </c:pt>
                <c:pt idx="358">
                  <c:v>79.7</c:v>
                </c:pt>
                <c:pt idx="359">
                  <c:v>52.1</c:v>
                </c:pt>
                <c:pt idx="360">
                  <c:v>68.599999999999994</c:v>
                </c:pt>
                <c:pt idx="361">
                  <c:v>65</c:v>
                </c:pt>
                <c:pt idx="362">
                  <c:v>65.3</c:v>
                </c:pt>
                <c:pt idx="363">
                  <c:v>59.3</c:v>
                </c:pt>
                <c:pt idx="364">
                  <c:v>79.400000000000006</c:v>
                </c:pt>
                <c:pt idx="365">
                  <c:v>68.8</c:v>
                </c:pt>
                <c:pt idx="366">
                  <c:v>58.5</c:v>
                </c:pt>
                <c:pt idx="367">
                  <c:v>91.6</c:v>
                </c:pt>
                <c:pt idx="368">
                  <c:v>104.2</c:v>
                </c:pt>
                <c:pt idx="369">
                  <c:v>64</c:v>
                </c:pt>
                <c:pt idx="370">
                  <c:v>70.599999999999994</c:v>
                </c:pt>
                <c:pt idx="371">
                  <c:v>50.7</c:v>
                </c:pt>
                <c:pt idx="372">
                  <c:v>65.5</c:v>
                </c:pt>
                <c:pt idx="373">
                  <c:v>53.7</c:v>
                </c:pt>
                <c:pt idx="374">
                  <c:v>58.8</c:v>
                </c:pt>
                <c:pt idx="375">
                  <c:v>104.7</c:v>
                </c:pt>
                <c:pt idx="376">
                  <c:v>72.599999999999994</c:v>
                </c:pt>
                <c:pt idx="377">
                  <c:v>56.1</c:v>
                </c:pt>
                <c:pt idx="378">
                  <c:v>71</c:v>
                </c:pt>
                <c:pt idx="379">
                  <c:v>61.2</c:v>
                </c:pt>
                <c:pt idx="380">
                  <c:v>112.3</c:v>
                </c:pt>
                <c:pt idx="381">
                  <c:v>80.3</c:v>
                </c:pt>
                <c:pt idx="382">
                  <c:v>51.8</c:v>
                </c:pt>
                <c:pt idx="383">
                  <c:v>56.9</c:v>
                </c:pt>
                <c:pt idx="384">
                  <c:v>88.9</c:v>
                </c:pt>
                <c:pt idx="385">
                  <c:v>64.400000000000006</c:v>
                </c:pt>
                <c:pt idx="386">
                  <c:v>53.8</c:v>
                </c:pt>
                <c:pt idx="387">
                  <c:v>75.099999999999994</c:v>
                </c:pt>
                <c:pt idx="388">
                  <c:v>66.900000000000006</c:v>
                </c:pt>
                <c:pt idx="389">
                  <c:v>69.8</c:v>
                </c:pt>
                <c:pt idx="390">
                  <c:v>53.7</c:v>
                </c:pt>
                <c:pt idx="391">
                  <c:v>106.8</c:v>
                </c:pt>
                <c:pt idx="392">
                  <c:v>66.400000000000006</c:v>
                </c:pt>
                <c:pt idx="393">
                  <c:v>85.4</c:v>
                </c:pt>
                <c:pt idx="394">
                  <c:v>76.2</c:v>
                </c:pt>
                <c:pt idx="395">
                  <c:v>47.6</c:v>
                </c:pt>
                <c:pt idx="396">
                  <c:v>97.4</c:v>
                </c:pt>
                <c:pt idx="397">
                  <c:v>79.3</c:v>
                </c:pt>
                <c:pt idx="398">
                  <c:v>48</c:v>
                </c:pt>
                <c:pt idx="399">
                  <c:v>77.5</c:v>
                </c:pt>
                <c:pt idx="400">
                  <c:v>79.099999999999994</c:v>
                </c:pt>
                <c:pt idx="401">
                  <c:v>92.1</c:v>
                </c:pt>
                <c:pt idx="402">
                  <c:v>73.400000000000006</c:v>
                </c:pt>
                <c:pt idx="403">
                  <c:v>68.8</c:v>
                </c:pt>
                <c:pt idx="404">
                  <c:v>56</c:v>
                </c:pt>
                <c:pt idx="405">
                  <c:v>59.5</c:v>
                </c:pt>
                <c:pt idx="406">
                  <c:v>86.7</c:v>
                </c:pt>
                <c:pt idx="407">
                  <c:v>64.3</c:v>
                </c:pt>
                <c:pt idx="408">
                  <c:v>58.5</c:v>
                </c:pt>
                <c:pt idx="409">
                  <c:v>71.099999999999994</c:v>
                </c:pt>
                <c:pt idx="410">
                  <c:v>57.5</c:v>
                </c:pt>
                <c:pt idx="411">
                  <c:v>63.2</c:v>
                </c:pt>
                <c:pt idx="412">
                  <c:v>62.4</c:v>
                </c:pt>
                <c:pt idx="413">
                  <c:v>53.7</c:v>
                </c:pt>
                <c:pt idx="414">
                  <c:v>94.1</c:v>
                </c:pt>
                <c:pt idx="415">
                  <c:v>85.7</c:v>
                </c:pt>
                <c:pt idx="416">
                  <c:v>54.3</c:v>
                </c:pt>
                <c:pt idx="417">
                  <c:v>77</c:v>
                </c:pt>
                <c:pt idx="418">
                  <c:v>60.9</c:v>
                </c:pt>
                <c:pt idx="419">
                  <c:v>57.4</c:v>
                </c:pt>
                <c:pt idx="420">
                  <c:v>60.4</c:v>
                </c:pt>
                <c:pt idx="421">
                  <c:v>57</c:v>
                </c:pt>
                <c:pt idx="422">
                  <c:v>59.4</c:v>
                </c:pt>
                <c:pt idx="423">
                  <c:v>78.900000000000006</c:v>
                </c:pt>
                <c:pt idx="424">
                  <c:v>60.1</c:v>
                </c:pt>
                <c:pt idx="425">
                  <c:v>67.599999999999994</c:v>
                </c:pt>
                <c:pt idx="426">
                  <c:v>59.6</c:v>
                </c:pt>
                <c:pt idx="427">
                  <c:v>79.099999999999994</c:v>
                </c:pt>
                <c:pt idx="428">
                  <c:v>58.8</c:v>
                </c:pt>
                <c:pt idx="429">
                  <c:v>79.400000000000006</c:v>
                </c:pt>
                <c:pt idx="430">
                  <c:v>58.2</c:v>
                </c:pt>
                <c:pt idx="431">
                  <c:v>58.2</c:v>
                </c:pt>
                <c:pt idx="432">
                  <c:v>48.6</c:v>
                </c:pt>
                <c:pt idx="433">
                  <c:v>45.1</c:v>
                </c:pt>
                <c:pt idx="434">
                  <c:v>91</c:v>
                </c:pt>
                <c:pt idx="435">
                  <c:v>76.900000000000006</c:v>
                </c:pt>
                <c:pt idx="436">
                  <c:v>54</c:v>
                </c:pt>
                <c:pt idx="437">
                  <c:v>59.2</c:v>
                </c:pt>
                <c:pt idx="438">
                  <c:v>87.4</c:v>
                </c:pt>
                <c:pt idx="439">
                  <c:v>56</c:v>
                </c:pt>
                <c:pt idx="440">
                  <c:v>129.9</c:v>
                </c:pt>
                <c:pt idx="441">
                  <c:v>67.5</c:v>
                </c:pt>
                <c:pt idx="442">
                  <c:v>82.9</c:v>
                </c:pt>
                <c:pt idx="443">
                  <c:v>59.9</c:v>
                </c:pt>
                <c:pt idx="444">
                  <c:v>84.9</c:v>
                </c:pt>
                <c:pt idx="445">
                  <c:v>63</c:v>
                </c:pt>
                <c:pt idx="446">
                  <c:v>86.4</c:v>
                </c:pt>
                <c:pt idx="447">
                  <c:v>60.6</c:v>
                </c:pt>
                <c:pt idx="448">
                  <c:v>107.5</c:v>
                </c:pt>
                <c:pt idx="449">
                  <c:v>46.4</c:v>
                </c:pt>
                <c:pt idx="450">
                  <c:v>63.1</c:v>
                </c:pt>
                <c:pt idx="451">
                  <c:v>49.6</c:v>
                </c:pt>
                <c:pt idx="452">
                  <c:v>62.5</c:v>
                </c:pt>
                <c:pt idx="453">
                  <c:v>50.1</c:v>
                </c:pt>
                <c:pt idx="454">
                  <c:v>64.3</c:v>
                </c:pt>
                <c:pt idx="455">
                  <c:v>69.5</c:v>
                </c:pt>
                <c:pt idx="456">
                  <c:v>66.400000000000006</c:v>
                </c:pt>
                <c:pt idx="457">
                  <c:v>59</c:v>
                </c:pt>
                <c:pt idx="458">
                  <c:v>77.2</c:v>
                </c:pt>
                <c:pt idx="459">
                  <c:v>70.3</c:v>
                </c:pt>
                <c:pt idx="460">
                  <c:v>67.3</c:v>
                </c:pt>
                <c:pt idx="461">
                  <c:v>102.2</c:v>
                </c:pt>
                <c:pt idx="462">
                  <c:v>95</c:v>
                </c:pt>
                <c:pt idx="463">
                  <c:v>62.1</c:v>
                </c:pt>
                <c:pt idx="464">
                  <c:v>73.7</c:v>
                </c:pt>
                <c:pt idx="465">
                  <c:v>67.400000000000006</c:v>
                </c:pt>
                <c:pt idx="466">
                  <c:v>68.900000000000006</c:v>
                </c:pt>
                <c:pt idx="467">
                  <c:v>50.6</c:v>
                </c:pt>
                <c:pt idx="468">
                  <c:v>70.099999999999994</c:v>
                </c:pt>
                <c:pt idx="469">
                  <c:v>82.6</c:v>
                </c:pt>
                <c:pt idx="470">
                  <c:v>99.3</c:v>
                </c:pt>
                <c:pt idx="471">
                  <c:v>57.3</c:v>
                </c:pt>
                <c:pt idx="472">
                  <c:v>68.900000000000006</c:v>
                </c:pt>
                <c:pt idx="473">
                  <c:v>73</c:v>
                </c:pt>
                <c:pt idx="474">
                  <c:v>99.4</c:v>
                </c:pt>
                <c:pt idx="475">
                  <c:v>88</c:v>
                </c:pt>
                <c:pt idx="476">
                  <c:v>62.6</c:v>
                </c:pt>
                <c:pt idx="477">
                  <c:v>84.1</c:v>
                </c:pt>
                <c:pt idx="478">
                  <c:v>55.4</c:v>
                </c:pt>
                <c:pt idx="479">
                  <c:v>61</c:v>
                </c:pt>
                <c:pt idx="480">
                  <c:v>72.2</c:v>
                </c:pt>
                <c:pt idx="481">
                  <c:v>64.2</c:v>
                </c:pt>
                <c:pt idx="482">
                  <c:v>52.8</c:v>
                </c:pt>
                <c:pt idx="483">
                  <c:v>64.7</c:v>
                </c:pt>
                <c:pt idx="484">
                  <c:v>73.900000000000006</c:v>
                </c:pt>
                <c:pt idx="485">
                  <c:v>68.5</c:v>
                </c:pt>
                <c:pt idx="486">
                  <c:v>84.2</c:v>
                </c:pt>
                <c:pt idx="487">
                  <c:v>81.7</c:v>
                </c:pt>
                <c:pt idx="488">
                  <c:v>94</c:v>
                </c:pt>
                <c:pt idx="489">
                  <c:v>57</c:v>
                </c:pt>
                <c:pt idx="490">
                  <c:v>69.8</c:v>
                </c:pt>
                <c:pt idx="491">
                  <c:v>59.3</c:v>
                </c:pt>
                <c:pt idx="492">
                  <c:v>57.9</c:v>
                </c:pt>
                <c:pt idx="493">
                  <c:v>75.099999999999994</c:v>
                </c:pt>
                <c:pt idx="494">
                  <c:v>104.2</c:v>
                </c:pt>
                <c:pt idx="495">
                  <c:v>73.5</c:v>
                </c:pt>
                <c:pt idx="496">
                  <c:v>80.3</c:v>
                </c:pt>
                <c:pt idx="497">
                  <c:v>63</c:v>
                </c:pt>
                <c:pt idx="498">
                  <c:v>82</c:v>
                </c:pt>
                <c:pt idx="499">
                  <c:v>67.400000000000006</c:v>
                </c:pt>
                <c:pt idx="500">
                  <c:v>84.3</c:v>
                </c:pt>
                <c:pt idx="501">
                  <c:v>72</c:v>
                </c:pt>
                <c:pt idx="502">
                  <c:v>65.3</c:v>
                </c:pt>
                <c:pt idx="503">
                  <c:v>90.4</c:v>
                </c:pt>
                <c:pt idx="504">
                  <c:v>47.8</c:v>
                </c:pt>
                <c:pt idx="505">
                  <c:v>78.099999999999994</c:v>
                </c:pt>
                <c:pt idx="506">
                  <c:v>101.9</c:v>
                </c:pt>
                <c:pt idx="507">
                  <c:v>71.5</c:v>
                </c:pt>
                <c:pt idx="508">
                  <c:v>75</c:v>
                </c:pt>
                <c:pt idx="509">
                  <c:v>56.8</c:v>
                </c:pt>
                <c:pt idx="510">
                  <c:v>71.8</c:v>
                </c:pt>
                <c:pt idx="511">
                  <c:v>67.3</c:v>
                </c:pt>
                <c:pt idx="512">
                  <c:v>73.8</c:v>
                </c:pt>
                <c:pt idx="513">
                  <c:v>66.2</c:v>
                </c:pt>
                <c:pt idx="514">
                  <c:v>84.3</c:v>
                </c:pt>
                <c:pt idx="515">
                  <c:v>87.6</c:v>
                </c:pt>
                <c:pt idx="516">
                  <c:v>88.9</c:v>
                </c:pt>
                <c:pt idx="517">
                  <c:v>95.3</c:v>
                </c:pt>
                <c:pt idx="518">
                  <c:v>51.6</c:v>
                </c:pt>
                <c:pt idx="519">
                  <c:v>91.7</c:v>
                </c:pt>
                <c:pt idx="520">
                  <c:v>55.1</c:v>
                </c:pt>
                <c:pt idx="521">
                  <c:v>62.8</c:v>
                </c:pt>
                <c:pt idx="522">
                  <c:v>99.1</c:v>
                </c:pt>
                <c:pt idx="523">
                  <c:v>84.6</c:v>
                </c:pt>
                <c:pt idx="524">
                  <c:v>64.3</c:v>
                </c:pt>
                <c:pt idx="525">
                  <c:v>62</c:v>
                </c:pt>
                <c:pt idx="526">
                  <c:v>61.5</c:v>
                </c:pt>
                <c:pt idx="527">
                  <c:v>100.5</c:v>
                </c:pt>
                <c:pt idx="528">
                  <c:v>87</c:v>
                </c:pt>
                <c:pt idx="529">
                  <c:v>57.9</c:v>
                </c:pt>
                <c:pt idx="530">
                  <c:v>78.5</c:v>
                </c:pt>
                <c:pt idx="531">
                  <c:v>70.7</c:v>
                </c:pt>
                <c:pt idx="532">
                  <c:v>101.6</c:v>
                </c:pt>
                <c:pt idx="533">
                  <c:v>69</c:v>
                </c:pt>
                <c:pt idx="534">
                  <c:v>101.4</c:v>
                </c:pt>
                <c:pt idx="535">
                  <c:v>63.7</c:v>
                </c:pt>
                <c:pt idx="536">
                  <c:v>116.4</c:v>
                </c:pt>
                <c:pt idx="537">
                  <c:v>70.099999999999994</c:v>
                </c:pt>
                <c:pt idx="538">
                  <c:v>97</c:v>
                </c:pt>
                <c:pt idx="539">
                  <c:v>74.400000000000006</c:v>
                </c:pt>
                <c:pt idx="540">
                  <c:v>67.3</c:v>
                </c:pt>
                <c:pt idx="541">
                  <c:v>70.900000000000006</c:v>
                </c:pt>
                <c:pt idx="542">
                  <c:v>51.3</c:v>
                </c:pt>
                <c:pt idx="543">
                  <c:v>59.7</c:v>
                </c:pt>
                <c:pt idx="544">
                  <c:v>111.4</c:v>
                </c:pt>
                <c:pt idx="545">
                  <c:v>70.400000000000006</c:v>
                </c:pt>
                <c:pt idx="546">
                  <c:v>74.8</c:v>
                </c:pt>
                <c:pt idx="547">
                  <c:v>62.4</c:v>
                </c:pt>
                <c:pt idx="548">
                  <c:v>79.7</c:v>
                </c:pt>
                <c:pt idx="549">
                  <c:v>68.900000000000006</c:v>
                </c:pt>
                <c:pt idx="550">
                  <c:v>73.599999999999994</c:v>
                </c:pt>
                <c:pt idx="551">
                  <c:v>69.8</c:v>
                </c:pt>
                <c:pt idx="552">
                  <c:v>51.8</c:v>
                </c:pt>
                <c:pt idx="553">
                  <c:v>68.8</c:v>
                </c:pt>
                <c:pt idx="554">
                  <c:v>67.8</c:v>
                </c:pt>
                <c:pt idx="555">
                  <c:v>70.599999999999994</c:v>
                </c:pt>
                <c:pt idx="556">
                  <c:v>97.4</c:v>
                </c:pt>
                <c:pt idx="557">
                  <c:v>76</c:v>
                </c:pt>
                <c:pt idx="558">
                  <c:v>85.3</c:v>
                </c:pt>
                <c:pt idx="559">
                  <c:v>66.2</c:v>
                </c:pt>
                <c:pt idx="560">
                  <c:v>77</c:v>
                </c:pt>
                <c:pt idx="561">
                  <c:v>85.5</c:v>
                </c:pt>
                <c:pt idx="562">
                  <c:v>59.2</c:v>
                </c:pt>
                <c:pt idx="563">
                  <c:v>76.099999999999994</c:v>
                </c:pt>
                <c:pt idx="564">
                  <c:v>76</c:v>
                </c:pt>
                <c:pt idx="565">
                  <c:v>69.8</c:v>
                </c:pt>
                <c:pt idx="566">
                  <c:v>69.900000000000006</c:v>
                </c:pt>
                <c:pt idx="567">
                  <c:v>71.400000000000006</c:v>
                </c:pt>
                <c:pt idx="568">
                  <c:v>56.9</c:v>
                </c:pt>
                <c:pt idx="569">
                  <c:v>59.7</c:v>
                </c:pt>
                <c:pt idx="570">
                  <c:v>66</c:v>
                </c:pt>
                <c:pt idx="571">
                  <c:v>83.1</c:v>
                </c:pt>
                <c:pt idx="572">
                  <c:v>58.7</c:v>
                </c:pt>
                <c:pt idx="573">
                  <c:v>73.5</c:v>
                </c:pt>
                <c:pt idx="574">
                  <c:v>65</c:v>
                </c:pt>
                <c:pt idx="575">
                  <c:v>60.4</c:v>
                </c:pt>
                <c:pt idx="576">
                  <c:v>97.3</c:v>
                </c:pt>
                <c:pt idx="577">
                  <c:v>53.2</c:v>
                </c:pt>
                <c:pt idx="578">
                  <c:v>80.8</c:v>
                </c:pt>
                <c:pt idx="579">
                  <c:v>74.900000000000006</c:v>
                </c:pt>
                <c:pt idx="580">
                  <c:v>60.1</c:v>
                </c:pt>
                <c:pt idx="581">
                  <c:v>68.900000000000006</c:v>
                </c:pt>
                <c:pt idx="582">
                  <c:v>90.5</c:v>
                </c:pt>
                <c:pt idx="583">
                  <c:v>72.099999999999994</c:v>
                </c:pt>
                <c:pt idx="584">
                  <c:v>72.3</c:v>
                </c:pt>
                <c:pt idx="585">
                  <c:v>86.5</c:v>
                </c:pt>
                <c:pt idx="586">
                  <c:v>63.5</c:v>
                </c:pt>
                <c:pt idx="587">
                  <c:v>82.8</c:v>
                </c:pt>
                <c:pt idx="588">
                  <c:v>62.5</c:v>
                </c:pt>
                <c:pt idx="589">
                  <c:v>85.1</c:v>
                </c:pt>
                <c:pt idx="590">
                  <c:v>82.5</c:v>
                </c:pt>
                <c:pt idx="591">
                  <c:v>84.5</c:v>
                </c:pt>
                <c:pt idx="592">
                  <c:v>91</c:v>
                </c:pt>
                <c:pt idx="593">
                  <c:v>83.5</c:v>
                </c:pt>
                <c:pt idx="594">
                  <c:v>73.099999999999994</c:v>
                </c:pt>
                <c:pt idx="595">
                  <c:v>75.599999999999994</c:v>
                </c:pt>
                <c:pt idx="596">
                  <c:v>59.2</c:v>
                </c:pt>
                <c:pt idx="597">
                  <c:v>69.8</c:v>
                </c:pt>
                <c:pt idx="598">
                  <c:v>73.3</c:v>
                </c:pt>
                <c:pt idx="599">
                  <c:v>84.2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4F-46D5-A54C-6B9B8BD48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8547856"/>
        <c:axId val="1815627312"/>
      </c:scatterChart>
      <c:valAx>
        <c:axId val="180854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5627312"/>
        <c:crosses val="autoZero"/>
        <c:crossBetween val="midCat"/>
      </c:valAx>
      <c:valAx>
        <c:axId val="181562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8547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Sheet1!$D$1</c:f>
          <c:strCache>
            <c:ptCount val="1"/>
            <c:pt idx="0">
              <c:v>height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weight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9778696412948382"/>
                  <c:y val="-0.32632764654418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Sheet1!$D$2:$D$601</c:f>
              <c:numCache>
                <c:formatCode>General</c:formatCode>
                <c:ptCount val="600"/>
                <c:pt idx="0">
                  <c:v>185.5</c:v>
                </c:pt>
                <c:pt idx="1">
                  <c:v>167.2</c:v>
                </c:pt>
                <c:pt idx="2">
                  <c:v>179.9</c:v>
                </c:pt>
                <c:pt idx="3">
                  <c:v>171.4</c:v>
                </c:pt>
                <c:pt idx="4">
                  <c:v>176.9</c:v>
                </c:pt>
                <c:pt idx="5">
                  <c:v>180.5</c:v>
                </c:pt>
                <c:pt idx="6">
                  <c:v>180.4</c:v>
                </c:pt>
                <c:pt idx="7">
                  <c:v>173.9</c:v>
                </c:pt>
                <c:pt idx="8">
                  <c:v>178.7</c:v>
                </c:pt>
                <c:pt idx="9">
                  <c:v>180.5</c:v>
                </c:pt>
                <c:pt idx="10">
                  <c:v>173.1</c:v>
                </c:pt>
                <c:pt idx="11">
                  <c:v>178.5</c:v>
                </c:pt>
                <c:pt idx="12">
                  <c:v>172.6</c:v>
                </c:pt>
                <c:pt idx="13">
                  <c:v>170.7</c:v>
                </c:pt>
                <c:pt idx="14">
                  <c:v>175</c:v>
                </c:pt>
                <c:pt idx="15">
                  <c:v>175.8</c:v>
                </c:pt>
                <c:pt idx="16">
                  <c:v>182.9</c:v>
                </c:pt>
                <c:pt idx="17">
                  <c:v>169.3</c:v>
                </c:pt>
                <c:pt idx="18">
                  <c:v>177.4</c:v>
                </c:pt>
                <c:pt idx="19">
                  <c:v>168.3</c:v>
                </c:pt>
                <c:pt idx="20">
                  <c:v>173.4</c:v>
                </c:pt>
                <c:pt idx="21">
                  <c:v>173.2</c:v>
                </c:pt>
                <c:pt idx="22">
                  <c:v>180.1</c:v>
                </c:pt>
                <c:pt idx="23">
                  <c:v>172.4</c:v>
                </c:pt>
                <c:pt idx="24">
                  <c:v>186.8</c:v>
                </c:pt>
                <c:pt idx="25">
                  <c:v>175.6</c:v>
                </c:pt>
                <c:pt idx="26">
                  <c:v>176.3</c:v>
                </c:pt>
                <c:pt idx="27">
                  <c:v>180.7</c:v>
                </c:pt>
                <c:pt idx="28">
                  <c:v>175.3</c:v>
                </c:pt>
                <c:pt idx="29">
                  <c:v>177.7</c:v>
                </c:pt>
                <c:pt idx="30">
                  <c:v>171.7</c:v>
                </c:pt>
                <c:pt idx="31">
                  <c:v>178.9</c:v>
                </c:pt>
                <c:pt idx="32">
                  <c:v>184.1</c:v>
                </c:pt>
                <c:pt idx="33">
                  <c:v>173.9</c:v>
                </c:pt>
                <c:pt idx="34">
                  <c:v>185.1</c:v>
                </c:pt>
                <c:pt idx="35">
                  <c:v>172.2</c:v>
                </c:pt>
                <c:pt idx="36">
                  <c:v>179.3</c:v>
                </c:pt>
                <c:pt idx="37">
                  <c:v>179.3</c:v>
                </c:pt>
                <c:pt idx="38">
                  <c:v>176.8</c:v>
                </c:pt>
                <c:pt idx="39">
                  <c:v>178.5</c:v>
                </c:pt>
                <c:pt idx="40">
                  <c:v>178.7</c:v>
                </c:pt>
                <c:pt idx="41">
                  <c:v>178.1</c:v>
                </c:pt>
                <c:pt idx="42">
                  <c:v>169.2</c:v>
                </c:pt>
                <c:pt idx="43">
                  <c:v>168.6</c:v>
                </c:pt>
                <c:pt idx="44">
                  <c:v>179.9</c:v>
                </c:pt>
                <c:pt idx="45">
                  <c:v>179.1</c:v>
                </c:pt>
                <c:pt idx="46">
                  <c:v>178.9</c:v>
                </c:pt>
                <c:pt idx="47">
                  <c:v>174.5</c:v>
                </c:pt>
                <c:pt idx="48">
                  <c:v>168.5</c:v>
                </c:pt>
                <c:pt idx="49">
                  <c:v>169.2</c:v>
                </c:pt>
                <c:pt idx="50">
                  <c:v>167.2</c:v>
                </c:pt>
                <c:pt idx="51">
                  <c:v>171.7</c:v>
                </c:pt>
                <c:pt idx="52">
                  <c:v>175.3</c:v>
                </c:pt>
                <c:pt idx="53">
                  <c:v>173.6</c:v>
                </c:pt>
                <c:pt idx="54">
                  <c:v>169.5</c:v>
                </c:pt>
                <c:pt idx="55">
                  <c:v>182.4</c:v>
                </c:pt>
                <c:pt idx="56">
                  <c:v>174.4</c:v>
                </c:pt>
                <c:pt idx="57">
                  <c:v>176.5</c:v>
                </c:pt>
                <c:pt idx="58">
                  <c:v>179.7</c:v>
                </c:pt>
                <c:pt idx="59">
                  <c:v>175.8</c:v>
                </c:pt>
                <c:pt idx="60">
                  <c:v>181.5</c:v>
                </c:pt>
                <c:pt idx="61">
                  <c:v>175.7</c:v>
                </c:pt>
                <c:pt idx="62">
                  <c:v>174.3</c:v>
                </c:pt>
                <c:pt idx="63">
                  <c:v>177.8</c:v>
                </c:pt>
                <c:pt idx="64">
                  <c:v>184.1</c:v>
                </c:pt>
                <c:pt idx="65">
                  <c:v>174.5</c:v>
                </c:pt>
                <c:pt idx="66">
                  <c:v>179.7</c:v>
                </c:pt>
                <c:pt idx="67">
                  <c:v>169.8</c:v>
                </c:pt>
                <c:pt idx="68">
                  <c:v>179.4</c:v>
                </c:pt>
                <c:pt idx="69">
                  <c:v>175</c:v>
                </c:pt>
                <c:pt idx="70">
                  <c:v>171</c:v>
                </c:pt>
                <c:pt idx="71">
                  <c:v>171</c:v>
                </c:pt>
                <c:pt idx="72">
                  <c:v>182.9</c:v>
                </c:pt>
                <c:pt idx="73">
                  <c:v>163.1</c:v>
                </c:pt>
                <c:pt idx="74">
                  <c:v>168</c:v>
                </c:pt>
                <c:pt idx="75">
                  <c:v>174.2</c:v>
                </c:pt>
                <c:pt idx="76">
                  <c:v>175.7</c:v>
                </c:pt>
                <c:pt idx="77">
                  <c:v>175</c:v>
                </c:pt>
                <c:pt idx="78">
                  <c:v>176</c:v>
                </c:pt>
                <c:pt idx="79">
                  <c:v>181.8</c:v>
                </c:pt>
                <c:pt idx="80">
                  <c:v>172.5</c:v>
                </c:pt>
                <c:pt idx="81">
                  <c:v>178.1</c:v>
                </c:pt>
                <c:pt idx="82">
                  <c:v>183</c:v>
                </c:pt>
                <c:pt idx="83">
                  <c:v>178.7</c:v>
                </c:pt>
                <c:pt idx="84">
                  <c:v>181.6</c:v>
                </c:pt>
                <c:pt idx="85">
                  <c:v>180.2</c:v>
                </c:pt>
                <c:pt idx="86">
                  <c:v>175</c:v>
                </c:pt>
                <c:pt idx="87">
                  <c:v>166.3</c:v>
                </c:pt>
                <c:pt idx="88">
                  <c:v>178.4</c:v>
                </c:pt>
                <c:pt idx="89">
                  <c:v>170.4</c:v>
                </c:pt>
                <c:pt idx="90">
                  <c:v>176.7</c:v>
                </c:pt>
                <c:pt idx="91">
                  <c:v>163.6</c:v>
                </c:pt>
                <c:pt idx="92">
                  <c:v>182.4</c:v>
                </c:pt>
                <c:pt idx="93">
                  <c:v>172.3</c:v>
                </c:pt>
                <c:pt idx="94">
                  <c:v>168.4</c:v>
                </c:pt>
                <c:pt idx="95">
                  <c:v>170.5</c:v>
                </c:pt>
                <c:pt idx="96">
                  <c:v>170.3</c:v>
                </c:pt>
                <c:pt idx="97">
                  <c:v>167.2</c:v>
                </c:pt>
                <c:pt idx="98">
                  <c:v>167.3</c:v>
                </c:pt>
                <c:pt idx="99">
                  <c:v>172.3</c:v>
                </c:pt>
                <c:pt idx="100">
                  <c:v>168.2</c:v>
                </c:pt>
                <c:pt idx="101">
                  <c:v>174.1</c:v>
                </c:pt>
                <c:pt idx="102">
                  <c:v>175.7</c:v>
                </c:pt>
                <c:pt idx="103">
                  <c:v>176</c:v>
                </c:pt>
                <c:pt idx="104">
                  <c:v>186.1</c:v>
                </c:pt>
                <c:pt idx="105">
                  <c:v>170.6</c:v>
                </c:pt>
                <c:pt idx="106">
                  <c:v>171.9</c:v>
                </c:pt>
                <c:pt idx="107">
                  <c:v>183.2</c:v>
                </c:pt>
                <c:pt idx="108">
                  <c:v>176.2</c:v>
                </c:pt>
                <c:pt idx="109">
                  <c:v>180.6</c:v>
                </c:pt>
                <c:pt idx="110">
                  <c:v>173.6</c:v>
                </c:pt>
                <c:pt idx="111">
                  <c:v>167.1</c:v>
                </c:pt>
                <c:pt idx="112">
                  <c:v>167.1</c:v>
                </c:pt>
                <c:pt idx="113">
                  <c:v>177.6</c:v>
                </c:pt>
                <c:pt idx="114">
                  <c:v>178.6</c:v>
                </c:pt>
                <c:pt idx="115">
                  <c:v>175.4</c:v>
                </c:pt>
                <c:pt idx="116">
                  <c:v>176.8</c:v>
                </c:pt>
                <c:pt idx="117">
                  <c:v>168.3</c:v>
                </c:pt>
                <c:pt idx="118">
                  <c:v>178.2</c:v>
                </c:pt>
                <c:pt idx="119">
                  <c:v>183.7</c:v>
                </c:pt>
                <c:pt idx="120">
                  <c:v>169.1</c:v>
                </c:pt>
                <c:pt idx="121">
                  <c:v>168.3</c:v>
                </c:pt>
                <c:pt idx="122">
                  <c:v>179</c:v>
                </c:pt>
                <c:pt idx="123">
                  <c:v>171.1</c:v>
                </c:pt>
                <c:pt idx="124">
                  <c:v>176.6</c:v>
                </c:pt>
                <c:pt idx="125">
                  <c:v>164.9</c:v>
                </c:pt>
                <c:pt idx="126">
                  <c:v>174.9</c:v>
                </c:pt>
                <c:pt idx="127">
                  <c:v>180.1</c:v>
                </c:pt>
                <c:pt idx="128">
                  <c:v>174.7</c:v>
                </c:pt>
                <c:pt idx="129">
                  <c:v>180.4</c:v>
                </c:pt>
                <c:pt idx="130">
                  <c:v>174.6</c:v>
                </c:pt>
                <c:pt idx="131">
                  <c:v>160.6</c:v>
                </c:pt>
                <c:pt idx="132">
                  <c:v>178.1</c:v>
                </c:pt>
                <c:pt idx="133">
                  <c:v>165</c:v>
                </c:pt>
                <c:pt idx="134">
                  <c:v>171.7</c:v>
                </c:pt>
                <c:pt idx="135">
                  <c:v>166.6</c:v>
                </c:pt>
                <c:pt idx="136">
                  <c:v>178</c:v>
                </c:pt>
                <c:pt idx="137">
                  <c:v>180.3</c:v>
                </c:pt>
                <c:pt idx="138">
                  <c:v>173.4</c:v>
                </c:pt>
                <c:pt idx="139">
                  <c:v>179.3</c:v>
                </c:pt>
                <c:pt idx="140">
                  <c:v>179.6</c:v>
                </c:pt>
                <c:pt idx="141">
                  <c:v>172.7</c:v>
                </c:pt>
                <c:pt idx="142">
                  <c:v>165</c:v>
                </c:pt>
                <c:pt idx="143">
                  <c:v>168</c:v>
                </c:pt>
                <c:pt idx="144">
                  <c:v>175.1</c:v>
                </c:pt>
                <c:pt idx="145">
                  <c:v>176.2</c:v>
                </c:pt>
                <c:pt idx="146">
                  <c:v>182.3</c:v>
                </c:pt>
                <c:pt idx="147">
                  <c:v>164.1</c:v>
                </c:pt>
                <c:pt idx="148">
                  <c:v>173.5</c:v>
                </c:pt>
                <c:pt idx="149">
                  <c:v>166.1</c:v>
                </c:pt>
                <c:pt idx="150">
                  <c:v>183.5</c:v>
                </c:pt>
                <c:pt idx="151">
                  <c:v>177.8</c:v>
                </c:pt>
                <c:pt idx="152">
                  <c:v>178.8</c:v>
                </c:pt>
                <c:pt idx="153">
                  <c:v>184</c:v>
                </c:pt>
                <c:pt idx="154">
                  <c:v>173.5</c:v>
                </c:pt>
                <c:pt idx="155">
                  <c:v>180.5</c:v>
                </c:pt>
                <c:pt idx="156">
                  <c:v>177.2</c:v>
                </c:pt>
                <c:pt idx="157">
                  <c:v>168.3</c:v>
                </c:pt>
                <c:pt idx="158">
                  <c:v>175.4</c:v>
                </c:pt>
                <c:pt idx="159">
                  <c:v>169.6</c:v>
                </c:pt>
                <c:pt idx="160">
                  <c:v>168.2</c:v>
                </c:pt>
                <c:pt idx="161">
                  <c:v>173.9</c:v>
                </c:pt>
                <c:pt idx="162">
                  <c:v>171.1</c:v>
                </c:pt>
                <c:pt idx="163">
                  <c:v>167.2</c:v>
                </c:pt>
                <c:pt idx="164">
                  <c:v>170</c:v>
                </c:pt>
                <c:pt idx="165">
                  <c:v>165.9</c:v>
                </c:pt>
                <c:pt idx="166">
                  <c:v>167.1</c:v>
                </c:pt>
                <c:pt idx="167">
                  <c:v>173.6</c:v>
                </c:pt>
                <c:pt idx="168">
                  <c:v>173.2</c:v>
                </c:pt>
                <c:pt idx="169">
                  <c:v>166.1</c:v>
                </c:pt>
                <c:pt idx="170">
                  <c:v>168.7</c:v>
                </c:pt>
                <c:pt idx="171">
                  <c:v>177.8</c:v>
                </c:pt>
                <c:pt idx="172">
                  <c:v>171.8</c:v>
                </c:pt>
                <c:pt idx="173">
                  <c:v>166.4</c:v>
                </c:pt>
                <c:pt idx="174">
                  <c:v>171.7</c:v>
                </c:pt>
                <c:pt idx="175">
                  <c:v>166.6</c:v>
                </c:pt>
                <c:pt idx="176">
                  <c:v>174</c:v>
                </c:pt>
                <c:pt idx="177">
                  <c:v>171.9</c:v>
                </c:pt>
                <c:pt idx="178">
                  <c:v>173.5</c:v>
                </c:pt>
                <c:pt idx="179">
                  <c:v>173.6</c:v>
                </c:pt>
                <c:pt idx="180">
                  <c:v>175</c:v>
                </c:pt>
                <c:pt idx="181">
                  <c:v>182.8</c:v>
                </c:pt>
                <c:pt idx="182">
                  <c:v>169.6</c:v>
                </c:pt>
                <c:pt idx="183">
                  <c:v>173.7</c:v>
                </c:pt>
                <c:pt idx="184">
                  <c:v>177.7</c:v>
                </c:pt>
                <c:pt idx="185">
                  <c:v>171.4</c:v>
                </c:pt>
                <c:pt idx="186">
                  <c:v>179.9</c:v>
                </c:pt>
                <c:pt idx="187">
                  <c:v>175</c:v>
                </c:pt>
                <c:pt idx="188">
                  <c:v>172.1</c:v>
                </c:pt>
                <c:pt idx="189">
                  <c:v>173.9</c:v>
                </c:pt>
                <c:pt idx="190">
                  <c:v>166.3</c:v>
                </c:pt>
                <c:pt idx="191">
                  <c:v>169.7</c:v>
                </c:pt>
                <c:pt idx="192">
                  <c:v>173.6</c:v>
                </c:pt>
                <c:pt idx="193">
                  <c:v>173</c:v>
                </c:pt>
                <c:pt idx="194">
                  <c:v>171</c:v>
                </c:pt>
                <c:pt idx="195">
                  <c:v>171.5</c:v>
                </c:pt>
                <c:pt idx="196">
                  <c:v>180.1</c:v>
                </c:pt>
                <c:pt idx="197">
                  <c:v>167.1</c:v>
                </c:pt>
                <c:pt idx="198">
                  <c:v>173.3</c:v>
                </c:pt>
                <c:pt idx="199">
                  <c:v>160.9</c:v>
                </c:pt>
                <c:pt idx="200">
                  <c:v>173.3</c:v>
                </c:pt>
                <c:pt idx="201">
                  <c:v>170.4</c:v>
                </c:pt>
                <c:pt idx="202">
                  <c:v>175.6</c:v>
                </c:pt>
                <c:pt idx="203">
                  <c:v>175.3</c:v>
                </c:pt>
                <c:pt idx="204">
                  <c:v>179.9</c:v>
                </c:pt>
                <c:pt idx="205">
                  <c:v>174.7</c:v>
                </c:pt>
                <c:pt idx="206">
                  <c:v>181</c:v>
                </c:pt>
                <c:pt idx="207">
                  <c:v>168.2</c:v>
                </c:pt>
                <c:pt idx="208">
                  <c:v>173.9</c:v>
                </c:pt>
                <c:pt idx="209">
                  <c:v>165.1</c:v>
                </c:pt>
                <c:pt idx="210">
                  <c:v>167.2</c:v>
                </c:pt>
                <c:pt idx="211">
                  <c:v>181.4</c:v>
                </c:pt>
                <c:pt idx="212">
                  <c:v>171.3</c:v>
                </c:pt>
                <c:pt idx="213">
                  <c:v>165</c:v>
                </c:pt>
                <c:pt idx="214">
                  <c:v>179.7</c:v>
                </c:pt>
                <c:pt idx="215">
                  <c:v>172.3</c:v>
                </c:pt>
                <c:pt idx="216">
                  <c:v>173.3</c:v>
                </c:pt>
                <c:pt idx="217">
                  <c:v>171.8</c:v>
                </c:pt>
                <c:pt idx="218">
                  <c:v>169.5</c:v>
                </c:pt>
                <c:pt idx="219">
                  <c:v>172.5</c:v>
                </c:pt>
                <c:pt idx="220">
                  <c:v>174.7</c:v>
                </c:pt>
                <c:pt idx="221">
                  <c:v>175.7</c:v>
                </c:pt>
                <c:pt idx="222">
                  <c:v>174.2</c:v>
                </c:pt>
                <c:pt idx="223">
                  <c:v>172.5</c:v>
                </c:pt>
                <c:pt idx="224">
                  <c:v>176.2</c:v>
                </c:pt>
                <c:pt idx="225">
                  <c:v>179</c:v>
                </c:pt>
                <c:pt idx="226">
                  <c:v>180.4</c:v>
                </c:pt>
                <c:pt idx="227">
                  <c:v>180.7</c:v>
                </c:pt>
                <c:pt idx="228">
                  <c:v>166.9</c:v>
                </c:pt>
                <c:pt idx="229">
                  <c:v>170.9</c:v>
                </c:pt>
                <c:pt idx="230">
                  <c:v>171.5</c:v>
                </c:pt>
                <c:pt idx="231">
                  <c:v>172.8</c:v>
                </c:pt>
                <c:pt idx="232">
                  <c:v>171.9</c:v>
                </c:pt>
                <c:pt idx="233">
                  <c:v>166.5</c:v>
                </c:pt>
                <c:pt idx="234">
                  <c:v>170.4</c:v>
                </c:pt>
                <c:pt idx="235">
                  <c:v>171.1</c:v>
                </c:pt>
                <c:pt idx="236">
                  <c:v>166.5</c:v>
                </c:pt>
                <c:pt idx="237">
                  <c:v>179.1</c:v>
                </c:pt>
                <c:pt idx="238">
                  <c:v>182.1</c:v>
                </c:pt>
                <c:pt idx="239">
                  <c:v>172.8</c:v>
                </c:pt>
                <c:pt idx="240">
                  <c:v>175.4</c:v>
                </c:pt>
                <c:pt idx="241">
                  <c:v>169.4</c:v>
                </c:pt>
                <c:pt idx="242">
                  <c:v>169</c:v>
                </c:pt>
                <c:pt idx="243">
                  <c:v>176.5</c:v>
                </c:pt>
                <c:pt idx="244">
                  <c:v>180</c:v>
                </c:pt>
                <c:pt idx="245">
                  <c:v>178.1</c:v>
                </c:pt>
                <c:pt idx="246">
                  <c:v>171.3</c:v>
                </c:pt>
                <c:pt idx="247">
                  <c:v>175.4</c:v>
                </c:pt>
                <c:pt idx="248">
                  <c:v>175.4</c:v>
                </c:pt>
                <c:pt idx="249">
                  <c:v>171.9</c:v>
                </c:pt>
                <c:pt idx="250">
                  <c:v>170.5</c:v>
                </c:pt>
                <c:pt idx="251">
                  <c:v>184.7</c:v>
                </c:pt>
                <c:pt idx="252">
                  <c:v>181.1</c:v>
                </c:pt>
                <c:pt idx="253">
                  <c:v>170.2</c:v>
                </c:pt>
                <c:pt idx="254">
                  <c:v>183.3</c:v>
                </c:pt>
                <c:pt idx="255">
                  <c:v>173.5</c:v>
                </c:pt>
                <c:pt idx="256">
                  <c:v>173.8</c:v>
                </c:pt>
                <c:pt idx="257">
                  <c:v>168.5</c:v>
                </c:pt>
                <c:pt idx="258">
                  <c:v>182.5</c:v>
                </c:pt>
                <c:pt idx="259">
                  <c:v>187</c:v>
                </c:pt>
                <c:pt idx="260">
                  <c:v>180.5</c:v>
                </c:pt>
                <c:pt idx="261">
                  <c:v>177.2</c:v>
                </c:pt>
                <c:pt idx="262">
                  <c:v>179.8</c:v>
                </c:pt>
                <c:pt idx="263">
                  <c:v>173.5</c:v>
                </c:pt>
                <c:pt idx="264">
                  <c:v>181.2</c:v>
                </c:pt>
                <c:pt idx="265">
                  <c:v>169.7</c:v>
                </c:pt>
                <c:pt idx="266">
                  <c:v>176.3</c:v>
                </c:pt>
                <c:pt idx="267">
                  <c:v>166.8</c:v>
                </c:pt>
                <c:pt idx="268">
                  <c:v>176.1</c:v>
                </c:pt>
                <c:pt idx="269">
                  <c:v>170.2</c:v>
                </c:pt>
                <c:pt idx="270">
                  <c:v>183.2</c:v>
                </c:pt>
                <c:pt idx="271">
                  <c:v>179.9</c:v>
                </c:pt>
                <c:pt idx="272">
                  <c:v>175.4</c:v>
                </c:pt>
                <c:pt idx="273">
                  <c:v>169.9</c:v>
                </c:pt>
                <c:pt idx="274">
                  <c:v>183.9</c:v>
                </c:pt>
                <c:pt idx="275">
                  <c:v>173.5</c:v>
                </c:pt>
                <c:pt idx="276">
                  <c:v>175</c:v>
                </c:pt>
                <c:pt idx="277">
                  <c:v>173.9</c:v>
                </c:pt>
                <c:pt idx="278">
                  <c:v>175.5</c:v>
                </c:pt>
                <c:pt idx="279">
                  <c:v>174.3</c:v>
                </c:pt>
                <c:pt idx="280">
                  <c:v>190.6</c:v>
                </c:pt>
                <c:pt idx="281">
                  <c:v>168.9</c:v>
                </c:pt>
                <c:pt idx="282">
                  <c:v>189</c:v>
                </c:pt>
                <c:pt idx="283">
                  <c:v>171.5</c:v>
                </c:pt>
                <c:pt idx="284">
                  <c:v>181.4</c:v>
                </c:pt>
                <c:pt idx="285">
                  <c:v>169.5</c:v>
                </c:pt>
                <c:pt idx="286">
                  <c:v>180.8</c:v>
                </c:pt>
                <c:pt idx="287">
                  <c:v>177.2</c:v>
                </c:pt>
                <c:pt idx="288">
                  <c:v>180.5</c:v>
                </c:pt>
                <c:pt idx="289">
                  <c:v>169.1</c:v>
                </c:pt>
                <c:pt idx="290">
                  <c:v>171.9</c:v>
                </c:pt>
                <c:pt idx="291">
                  <c:v>170.3</c:v>
                </c:pt>
                <c:pt idx="292">
                  <c:v>164.1</c:v>
                </c:pt>
                <c:pt idx="293">
                  <c:v>178.9</c:v>
                </c:pt>
                <c:pt idx="294">
                  <c:v>183.6</c:v>
                </c:pt>
                <c:pt idx="295">
                  <c:v>170.1</c:v>
                </c:pt>
                <c:pt idx="296">
                  <c:v>165.5</c:v>
                </c:pt>
                <c:pt idx="297">
                  <c:v>177.1</c:v>
                </c:pt>
                <c:pt idx="298">
                  <c:v>170.2</c:v>
                </c:pt>
                <c:pt idx="299">
                  <c:v>175.3</c:v>
                </c:pt>
                <c:pt idx="300">
                  <c:v>174.9</c:v>
                </c:pt>
                <c:pt idx="301">
                  <c:v>183.7</c:v>
                </c:pt>
                <c:pt idx="302">
                  <c:v>167.1</c:v>
                </c:pt>
                <c:pt idx="303">
                  <c:v>172.4</c:v>
                </c:pt>
                <c:pt idx="304">
                  <c:v>179.3</c:v>
                </c:pt>
                <c:pt idx="305">
                  <c:v>175.2</c:v>
                </c:pt>
                <c:pt idx="306">
                  <c:v>171.2</c:v>
                </c:pt>
                <c:pt idx="307">
                  <c:v>180.1</c:v>
                </c:pt>
                <c:pt idx="308">
                  <c:v>177.6</c:v>
                </c:pt>
                <c:pt idx="309">
                  <c:v>173.6</c:v>
                </c:pt>
                <c:pt idx="310">
                  <c:v>174.9</c:v>
                </c:pt>
                <c:pt idx="311">
                  <c:v>172.8</c:v>
                </c:pt>
                <c:pt idx="312">
                  <c:v>176.5</c:v>
                </c:pt>
                <c:pt idx="313">
                  <c:v>164.4</c:v>
                </c:pt>
                <c:pt idx="314">
                  <c:v>170.1</c:v>
                </c:pt>
                <c:pt idx="315">
                  <c:v>187.6</c:v>
                </c:pt>
                <c:pt idx="316">
                  <c:v>178.4</c:v>
                </c:pt>
                <c:pt idx="317">
                  <c:v>173.8</c:v>
                </c:pt>
                <c:pt idx="318">
                  <c:v>179.1</c:v>
                </c:pt>
                <c:pt idx="319">
                  <c:v>173</c:v>
                </c:pt>
                <c:pt idx="320">
                  <c:v>170.7</c:v>
                </c:pt>
                <c:pt idx="321">
                  <c:v>179.9</c:v>
                </c:pt>
                <c:pt idx="322">
                  <c:v>172.7</c:v>
                </c:pt>
                <c:pt idx="323">
                  <c:v>168.9</c:v>
                </c:pt>
                <c:pt idx="324">
                  <c:v>179.9</c:v>
                </c:pt>
                <c:pt idx="325">
                  <c:v>170.6</c:v>
                </c:pt>
                <c:pt idx="326">
                  <c:v>177.8</c:v>
                </c:pt>
                <c:pt idx="327">
                  <c:v>173.9</c:v>
                </c:pt>
                <c:pt idx="328">
                  <c:v>180.1</c:v>
                </c:pt>
                <c:pt idx="329">
                  <c:v>173.8</c:v>
                </c:pt>
                <c:pt idx="330">
                  <c:v>174</c:v>
                </c:pt>
                <c:pt idx="331">
                  <c:v>165.5</c:v>
                </c:pt>
                <c:pt idx="332">
                  <c:v>164.3</c:v>
                </c:pt>
                <c:pt idx="333">
                  <c:v>171.3</c:v>
                </c:pt>
                <c:pt idx="334">
                  <c:v>182.1</c:v>
                </c:pt>
                <c:pt idx="335">
                  <c:v>171.3</c:v>
                </c:pt>
                <c:pt idx="336">
                  <c:v>180.2</c:v>
                </c:pt>
                <c:pt idx="337">
                  <c:v>174.4</c:v>
                </c:pt>
                <c:pt idx="338">
                  <c:v>172.4</c:v>
                </c:pt>
                <c:pt idx="339">
                  <c:v>173</c:v>
                </c:pt>
                <c:pt idx="340">
                  <c:v>172.7</c:v>
                </c:pt>
                <c:pt idx="341">
                  <c:v>182</c:v>
                </c:pt>
                <c:pt idx="342">
                  <c:v>179.5</c:v>
                </c:pt>
                <c:pt idx="343">
                  <c:v>179</c:v>
                </c:pt>
                <c:pt idx="344">
                  <c:v>195.1</c:v>
                </c:pt>
                <c:pt idx="345">
                  <c:v>169.7</c:v>
                </c:pt>
                <c:pt idx="346">
                  <c:v>179.2</c:v>
                </c:pt>
                <c:pt idx="347">
                  <c:v>176.6</c:v>
                </c:pt>
                <c:pt idx="348">
                  <c:v>176.7</c:v>
                </c:pt>
                <c:pt idx="349">
                  <c:v>178.1</c:v>
                </c:pt>
                <c:pt idx="350">
                  <c:v>181.1</c:v>
                </c:pt>
                <c:pt idx="351">
                  <c:v>180.5</c:v>
                </c:pt>
                <c:pt idx="352">
                  <c:v>173.5</c:v>
                </c:pt>
                <c:pt idx="353">
                  <c:v>174.8</c:v>
                </c:pt>
                <c:pt idx="354">
                  <c:v>172.9</c:v>
                </c:pt>
                <c:pt idx="355">
                  <c:v>175.4</c:v>
                </c:pt>
                <c:pt idx="356">
                  <c:v>178.1</c:v>
                </c:pt>
                <c:pt idx="357">
                  <c:v>174.1</c:v>
                </c:pt>
                <c:pt idx="358">
                  <c:v>180.2</c:v>
                </c:pt>
                <c:pt idx="359">
                  <c:v>169</c:v>
                </c:pt>
                <c:pt idx="360">
                  <c:v>166.2</c:v>
                </c:pt>
                <c:pt idx="361">
                  <c:v>167.8</c:v>
                </c:pt>
                <c:pt idx="362">
                  <c:v>165</c:v>
                </c:pt>
                <c:pt idx="363">
                  <c:v>162.30000000000001</c:v>
                </c:pt>
                <c:pt idx="364">
                  <c:v>169.3</c:v>
                </c:pt>
                <c:pt idx="365">
                  <c:v>185.6</c:v>
                </c:pt>
                <c:pt idx="366">
                  <c:v>170.7</c:v>
                </c:pt>
                <c:pt idx="367">
                  <c:v>182.4</c:v>
                </c:pt>
                <c:pt idx="368">
                  <c:v>181.5</c:v>
                </c:pt>
                <c:pt idx="369">
                  <c:v>175.9</c:v>
                </c:pt>
                <c:pt idx="370">
                  <c:v>176.6</c:v>
                </c:pt>
                <c:pt idx="371">
                  <c:v>179</c:v>
                </c:pt>
                <c:pt idx="372">
                  <c:v>173.2</c:v>
                </c:pt>
                <c:pt idx="373">
                  <c:v>169.9</c:v>
                </c:pt>
                <c:pt idx="374">
                  <c:v>164.5</c:v>
                </c:pt>
                <c:pt idx="375">
                  <c:v>177.4</c:v>
                </c:pt>
                <c:pt idx="376">
                  <c:v>171.4</c:v>
                </c:pt>
                <c:pt idx="377">
                  <c:v>180.2</c:v>
                </c:pt>
                <c:pt idx="378">
                  <c:v>170.9</c:v>
                </c:pt>
                <c:pt idx="379">
                  <c:v>174.4</c:v>
                </c:pt>
                <c:pt idx="380">
                  <c:v>180.5</c:v>
                </c:pt>
                <c:pt idx="381">
                  <c:v>173.7</c:v>
                </c:pt>
                <c:pt idx="382">
                  <c:v>165</c:v>
                </c:pt>
                <c:pt idx="383">
                  <c:v>170.7</c:v>
                </c:pt>
                <c:pt idx="384">
                  <c:v>175.4</c:v>
                </c:pt>
                <c:pt idx="385">
                  <c:v>173.6</c:v>
                </c:pt>
                <c:pt idx="386">
                  <c:v>166.6</c:v>
                </c:pt>
                <c:pt idx="387">
                  <c:v>179.9</c:v>
                </c:pt>
                <c:pt idx="388">
                  <c:v>173.5</c:v>
                </c:pt>
                <c:pt idx="389">
                  <c:v>182.2</c:v>
                </c:pt>
                <c:pt idx="390">
                  <c:v>171.4</c:v>
                </c:pt>
                <c:pt idx="391">
                  <c:v>176.5</c:v>
                </c:pt>
                <c:pt idx="392">
                  <c:v>181.6</c:v>
                </c:pt>
                <c:pt idx="393">
                  <c:v>182.1</c:v>
                </c:pt>
                <c:pt idx="394">
                  <c:v>169.8</c:v>
                </c:pt>
                <c:pt idx="395">
                  <c:v>165</c:v>
                </c:pt>
                <c:pt idx="396">
                  <c:v>183</c:v>
                </c:pt>
                <c:pt idx="397">
                  <c:v>181</c:v>
                </c:pt>
                <c:pt idx="398">
                  <c:v>166</c:v>
                </c:pt>
                <c:pt idx="399">
                  <c:v>173.2</c:v>
                </c:pt>
                <c:pt idx="400">
                  <c:v>179.8</c:v>
                </c:pt>
                <c:pt idx="401">
                  <c:v>175.1</c:v>
                </c:pt>
                <c:pt idx="402">
                  <c:v>172.3</c:v>
                </c:pt>
                <c:pt idx="403">
                  <c:v>172.5</c:v>
                </c:pt>
                <c:pt idx="404">
                  <c:v>170.6</c:v>
                </c:pt>
                <c:pt idx="405">
                  <c:v>166.8</c:v>
                </c:pt>
                <c:pt idx="406">
                  <c:v>178.6</c:v>
                </c:pt>
                <c:pt idx="407">
                  <c:v>169.4</c:v>
                </c:pt>
                <c:pt idx="408">
                  <c:v>175.1</c:v>
                </c:pt>
                <c:pt idx="409">
                  <c:v>177.2</c:v>
                </c:pt>
                <c:pt idx="410">
                  <c:v>169.4</c:v>
                </c:pt>
                <c:pt idx="411">
                  <c:v>167.1</c:v>
                </c:pt>
                <c:pt idx="412">
                  <c:v>177</c:v>
                </c:pt>
                <c:pt idx="413">
                  <c:v>164</c:v>
                </c:pt>
                <c:pt idx="414">
                  <c:v>173.7</c:v>
                </c:pt>
                <c:pt idx="415">
                  <c:v>177.7</c:v>
                </c:pt>
                <c:pt idx="416">
                  <c:v>177.9</c:v>
                </c:pt>
                <c:pt idx="417">
                  <c:v>175.1</c:v>
                </c:pt>
                <c:pt idx="418">
                  <c:v>182.5</c:v>
                </c:pt>
                <c:pt idx="419">
                  <c:v>164.9</c:v>
                </c:pt>
                <c:pt idx="420">
                  <c:v>175.1</c:v>
                </c:pt>
                <c:pt idx="421">
                  <c:v>170.9</c:v>
                </c:pt>
                <c:pt idx="422">
                  <c:v>176.6</c:v>
                </c:pt>
                <c:pt idx="423">
                  <c:v>180.4</c:v>
                </c:pt>
                <c:pt idx="424">
                  <c:v>171.8</c:v>
                </c:pt>
                <c:pt idx="425">
                  <c:v>180.4</c:v>
                </c:pt>
                <c:pt idx="426">
                  <c:v>175.1</c:v>
                </c:pt>
                <c:pt idx="427">
                  <c:v>171</c:v>
                </c:pt>
                <c:pt idx="428">
                  <c:v>172.4</c:v>
                </c:pt>
                <c:pt idx="429">
                  <c:v>171.4</c:v>
                </c:pt>
                <c:pt idx="430">
                  <c:v>164.1</c:v>
                </c:pt>
                <c:pt idx="431">
                  <c:v>167.5</c:v>
                </c:pt>
                <c:pt idx="432">
                  <c:v>169.4</c:v>
                </c:pt>
                <c:pt idx="433">
                  <c:v>166.2</c:v>
                </c:pt>
                <c:pt idx="434">
                  <c:v>171.7</c:v>
                </c:pt>
                <c:pt idx="435">
                  <c:v>184.2</c:v>
                </c:pt>
                <c:pt idx="436">
                  <c:v>173.9</c:v>
                </c:pt>
                <c:pt idx="437">
                  <c:v>173.6</c:v>
                </c:pt>
                <c:pt idx="438">
                  <c:v>170.8</c:v>
                </c:pt>
                <c:pt idx="439">
                  <c:v>175.4</c:v>
                </c:pt>
                <c:pt idx="440">
                  <c:v>188.7</c:v>
                </c:pt>
                <c:pt idx="441">
                  <c:v>174.7</c:v>
                </c:pt>
                <c:pt idx="442">
                  <c:v>180.6</c:v>
                </c:pt>
                <c:pt idx="443">
                  <c:v>173.4</c:v>
                </c:pt>
                <c:pt idx="444">
                  <c:v>184.3</c:v>
                </c:pt>
                <c:pt idx="445">
                  <c:v>187.5</c:v>
                </c:pt>
                <c:pt idx="446">
                  <c:v>177.2</c:v>
                </c:pt>
                <c:pt idx="447">
                  <c:v>175.6</c:v>
                </c:pt>
                <c:pt idx="448">
                  <c:v>173.6</c:v>
                </c:pt>
                <c:pt idx="449">
                  <c:v>169.5</c:v>
                </c:pt>
                <c:pt idx="450">
                  <c:v>183.5</c:v>
                </c:pt>
                <c:pt idx="451">
                  <c:v>177.1</c:v>
                </c:pt>
                <c:pt idx="452">
                  <c:v>172.2</c:v>
                </c:pt>
                <c:pt idx="453">
                  <c:v>167.5</c:v>
                </c:pt>
                <c:pt idx="454">
                  <c:v>175.1</c:v>
                </c:pt>
                <c:pt idx="455">
                  <c:v>176.4</c:v>
                </c:pt>
                <c:pt idx="456">
                  <c:v>172.5</c:v>
                </c:pt>
                <c:pt idx="457">
                  <c:v>176.4</c:v>
                </c:pt>
                <c:pt idx="458">
                  <c:v>176.2</c:v>
                </c:pt>
                <c:pt idx="459">
                  <c:v>172</c:v>
                </c:pt>
                <c:pt idx="460">
                  <c:v>171.1</c:v>
                </c:pt>
                <c:pt idx="461">
                  <c:v>172.9</c:v>
                </c:pt>
                <c:pt idx="462">
                  <c:v>170.2</c:v>
                </c:pt>
                <c:pt idx="463">
                  <c:v>170.5</c:v>
                </c:pt>
                <c:pt idx="464">
                  <c:v>173.7</c:v>
                </c:pt>
                <c:pt idx="465">
                  <c:v>184.1</c:v>
                </c:pt>
                <c:pt idx="466">
                  <c:v>179.2</c:v>
                </c:pt>
                <c:pt idx="467">
                  <c:v>173.2</c:v>
                </c:pt>
                <c:pt idx="468">
                  <c:v>175.7</c:v>
                </c:pt>
                <c:pt idx="469">
                  <c:v>174</c:v>
                </c:pt>
                <c:pt idx="470">
                  <c:v>177</c:v>
                </c:pt>
                <c:pt idx="471">
                  <c:v>168.3</c:v>
                </c:pt>
                <c:pt idx="472">
                  <c:v>165.6</c:v>
                </c:pt>
                <c:pt idx="473">
                  <c:v>171.8</c:v>
                </c:pt>
                <c:pt idx="474">
                  <c:v>173.9</c:v>
                </c:pt>
                <c:pt idx="475">
                  <c:v>174.5</c:v>
                </c:pt>
                <c:pt idx="476">
                  <c:v>172.8</c:v>
                </c:pt>
                <c:pt idx="477">
                  <c:v>171.6</c:v>
                </c:pt>
                <c:pt idx="478">
                  <c:v>166.5</c:v>
                </c:pt>
                <c:pt idx="479">
                  <c:v>165.3</c:v>
                </c:pt>
                <c:pt idx="480">
                  <c:v>170.1</c:v>
                </c:pt>
                <c:pt idx="481">
                  <c:v>169.8</c:v>
                </c:pt>
                <c:pt idx="482">
                  <c:v>171.2</c:v>
                </c:pt>
                <c:pt idx="483">
                  <c:v>167.7</c:v>
                </c:pt>
                <c:pt idx="484">
                  <c:v>175.4</c:v>
                </c:pt>
                <c:pt idx="485">
                  <c:v>174.5</c:v>
                </c:pt>
                <c:pt idx="486">
                  <c:v>187.3</c:v>
                </c:pt>
                <c:pt idx="487">
                  <c:v>177.1</c:v>
                </c:pt>
                <c:pt idx="488">
                  <c:v>171.3</c:v>
                </c:pt>
                <c:pt idx="489">
                  <c:v>171.2</c:v>
                </c:pt>
                <c:pt idx="490">
                  <c:v>183.9</c:v>
                </c:pt>
                <c:pt idx="491">
                  <c:v>179.5</c:v>
                </c:pt>
                <c:pt idx="492">
                  <c:v>167.9</c:v>
                </c:pt>
                <c:pt idx="493">
                  <c:v>170.9</c:v>
                </c:pt>
                <c:pt idx="494">
                  <c:v>175.8</c:v>
                </c:pt>
                <c:pt idx="495">
                  <c:v>172.1</c:v>
                </c:pt>
                <c:pt idx="496">
                  <c:v>169.3</c:v>
                </c:pt>
                <c:pt idx="497">
                  <c:v>165.3</c:v>
                </c:pt>
                <c:pt idx="498">
                  <c:v>172.5</c:v>
                </c:pt>
                <c:pt idx="499">
                  <c:v>172.9</c:v>
                </c:pt>
                <c:pt idx="500">
                  <c:v>171.1</c:v>
                </c:pt>
                <c:pt idx="501">
                  <c:v>175.8</c:v>
                </c:pt>
                <c:pt idx="502">
                  <c:v>168.7</c:v>
                </c:pt>
                <c:pt idx="503">
                  <c:v>179.5</c:v>
                </c:pt>
                <c:pt idx="504">
                  <c:v>163.5</c:v>
                </c:pt>
                <c:pt idx="505">
                  <c:v>177.4</c:v>
                </c:pt>
                <c:pt idx="506">
                  <c:v>174.4</c:v>
                </c:pt>
                <c:pt idx="507">
                  <c:v>173.6</c:v>
                </c:pt>
                <c:pt idx="508">
                  <c:v>164.9</c:v>
                </c:pt>
                <c:pt idx="509">
                  <c:v>167.2</c:v>
                </c:pt>
                <c:pt idx="510">
                  <c:v>179.5</c:v>
                </c:pt>
                <c:pt idx="511">
                  <c:v>167.2</c:v>
                </c:pt>
                <c:pt idx="512">
                  <c:v>176.4</c:v>
                </c:pt>
                <c:pt idx="513">
                  <c:v>177</c:v>
                </c:pt>
                <c:pt idx="514">
                  <c:v>172.8</c:v>
                </c:pt>
                <c:pt idx="515">
                  <c:v>179.7</c:v>
                </c:pt>
                <c:pt idx="516">
                  <c:v>175.4</c:v>
                </c:pt>
                <c:pt idx="517">
                  <c:v>176.4</c:v>
                </c:pt>
                <c:pt idx="518">
                  <c:v>169.8</c:v>
                </c:pt>
                <c:pt idx="519">
                  <c:v>179.8</c:v>
                </c:pt>
                <c:pt idx="520">
                  <c:v>170.1</c:v>
                </c:pt>
                <c:pt idx="521">
                  <c:v>168.7</c:v>
                </c:pt>
                <c:pt idx="522">
                  <c:v>178.9</c:v>
                </c:pt>
                <c:pt idx="523">
                  <c:v>178.5</c:v>
                </c:pt>
                <c:pt idx="524">
                  <c:v>177.3</c:v>
                </c:pt>
                <c:pt idx="525">
                  <c:v>171.3</c:v>
                </c:pt>
                <c:pt idx="526">
                  <c:v>173.5</c:v>
                </c:pt>
                <c:pt idx="527">
                  <c:v>191.3</c:v>
                </c:pt>
                <c:pt idx="528">
                  <c:v>175.6</c:v>
                </c:pt>
                <c:pt idx="529">
                  <c:v>175.5</c:v>
                </c:pt>
                <c:pt idx="530">
                  <c:v>179.5</c:v>
                </c:pt>
                <c:pt idx="531">
                  <c:v>173.1</c:v>
                </c:pt>
                <c:pt idx="532">
                  <c:v>170.7</c:v>
                </c:pt>
                <c:pt idx="533">
                  <c:v>167.1</c:v>
                </c:pt>
                <c:pt idx="534">
                  <c:v>189</c:v>
                </c:pt>
                <c:pt idx="535">
                  <c:v>185.4</c:v>
                </c:pt>
                <c:pt idx="536">
                  <c:v>179.7</c:v>
                </c:pt>
                <c:pt idx="537">
                  <c:v>177.9</c:v>
                </c:pt>
                <c:pt idx="538">
                  <c:v>178.7</c:v>
                </c:pt>
                <c:pt idx="539">
                  <c:v>175.5</c:v>
                </c:pt>
                <c:pt idx="540">
                  <c:v>175.9</c:v>
                </c:pt>
                <c:pt idx="541">
                  <c:v>168.6</c:v>
                </c:pt>
                <c:pt idx="542">
                  <c:v>170.3</c:v>
                </c:pt>
                <c:pt idx="543">
                  <c:v>165.8</c:v>
                </c:pt>
                <c:pt idx="544">
                  <c:v>176.4</c:v>
                </c:pt>
                <c:pt idx="545">
                  <c:v>170.6</c:v>
                </c:pt>
                <c:pt idx="546">
                  <c:v>186.1</c:v>
                </c:pt>
                <c:pt idx="547">
                  <c:v>174.3</c:v>
                </c:pt>
                <c:pt idx="548">
                  <c:v>177.9</c:v>
                </c:pt>
                <c:pt idx="549">
                  <c:v>173.2</c:v>
                </c:pt>
                <c:pt idx="550">
                  <c:v>173.7</c:v>
                </c:pt>
                <c:pt idx="551">
                  <c:v>164.7</c:v>
                </c:pt>
                <c:pt idx="552">
                  <c:v>166.1</c:v>
                </c:pt>
                <c:pt idx="553">
                  <c:v>176.5</c:v>
                </c:pt>
                <c:pt idx="554">
                  <c:v>180.3</c:v>
                </c:pt>
                <c:pt idx="555">
                  <c:v>170.4</c:v>
                </c:pt>
                <c:pt idx="556">
                  <c:v>174.4</c:v>
                </c:pt>
                <c:pt idx="557">
                  <c:v>178.7</c:v>
                </c:pt>
                <c:pt idx="558">
                  <c:v>178.6</c:v>
                </c:pt>
                <c:pt idx="559">
                  <c:v>161.69999999999999</c:v>
                </c:pt>
                <c:pt idx="560">
                  <c:v>177.7</c:v>
                </c:pt>
                <c:pt idx="561">
                  <c:v>160.69999999999999</c:v>
                </c:pt>
                <c:pt idx="562">
                  <c:v>171.7</c:v>
                </c:pt>
                <c:pt idx="563">
                  <c:v>183</c:v>
                </c:pt>
                <c:pt idx="564">
                  <c:v>177</c:v>
                </c:pt>
                <c:pt idx="565">
                  <c:v>175.1</c:v>
                </c:pt>
                <c:pt idx="566">
                  <c:v>175.5</c:v>
                </c:pt>
                <c:pt idx="567">
                  <c:v>175</c:v>
                </c:pt>
                <c:pt idx="568">
                  <c:v>173.2</c:v>
                </c:pt>
                <c:pt idx="569">
                  <c:v>168.4</c:v>
                </c:pt>
                <c:pt idx="570">
                  <c:v>169.6</c:v>
                </c:pt>
                <c:pt idx="571">
                  <c:v>173.3</c:v>
                </c:pt>
                <c:pt idx="572">
                  <c:v>164.1</c:v>
                </c:pt>
                <c:pt idx="573">
                  <c:v>176.6</c:v>
                </c:pt>
                <c:pt idx="574">
                  <c:v>179.3</c:v>
                </c:pt>
                <c:pt idx="575">
                  <c:v>174.5</c:v>
                </c:pt>
                <c:pt idx="576">
                  <c:v>174.7</c:v>
                </c:pt>
                <c:pt idx="577">
                  <c:v>173.5</c:v>
                </c:pt>
                <c:pt idx="578">
                  <c:v>178.9</c:v>
                </c:pt>
                <c:pt idx="579">
                  <c:v>175.5</c:v>
                </c:pt>
                <c:pt idx="580">
                  <c:v>169.9</c:v>
                </c:pt>
                <c:pt idx="581">
                  <c:v>169.2</c:v>
                </c:pt>
                <c:pt idx="582">
                  <c:v>163.80000000000001</c:v>
                </c:pt>
                <c:pt idx="583">
                  <c:v>177.5</c:v>
                </c:pt>
                <c:pt idx="584">
                  <c:v>172.5</c:v>
                </c:pt>
                <c:pt idx="585">
                  <c:v>177.1</c:v>
                </c:pt>
                <c:pt idx="586">
                  <c:v>178.4</c:v>
                </c:pt>
                <c:pt idx="587">
                  <c:v>178.2</c:v>
                </c:pt>
                <c:pt idx="588">
                  <c:v>171.9</c:v>
                </c:pt>
                <c:pt idx="589">
                  <c:v>172.9</c:v>
                </c:pt>
                <c:pt idx="590">
                  <c:v>181.8</c:v>
                </c:pt>
                <c:pt idx="591">
                  <c:v>178.8</c:v>
                </c:pt>
                <c:pt idx="592">
                  <c:v>167.7</c:v>
                </c:pt>
                <c:pt idx="593">
                  <c:v>176.5</c:v>
                </c:pt>
                <c:pt idx="594">
                  <c:v>176.6</c:v>
                </c:pt>
                <c:pt idx="595">
                  <c:v>174</c:v>
                </c:pt>
                <c:pt idx="596">
                  <c:v>177.3</c:v>
                </c:pt>
                <c:pt idx="597">
                  <c:v>178.9</c:v>
                </c:pt>
                <c:pt idx="598">
                  <c:v>175.1</c:v>
                </c:pt>
                <c:pt idx="599">
                  <c:v>176.6</c:v>
                </c:pt>
              </c:numCache>
            </c:numRef>
          </c:xVal>
          <c:yVal>
            <c:numRef>
              <c:f>Sheet1!$I$2:$I$601</c:f>
              <c:numCache>
                <c:formatCode>General</c:formatCode>
                <c:ptCount val="600"/>
                <c:pt idx="0">
                  <c:v>73.2</c:v>
                </c:pt>
                <c:pt idx="1">
                  <c:v>65.099999999999994</c:v>
                </c:pt>
                <c:pt idx="2">
                  <c:v>93.2</c:v>
                </c:pt>
                <c:pt idx="3">
                  <c:v>71.599999999999994</c:v>
                </c:pt>
                <c:pt idx="4">
                  <c:v>67.099999999999994</c:v>
                </c:pt>
                <c:pt idx="5">
                  <c:v>114.2</c:v>
                </c:pt>
                <c:pt idx="6">
                  <c:v>76.5</c:v>
                </c:pt>
                <c:pt idx="7">
                  <c:v>53</c:v>
                </c:pt>
                <c:pt idx="8">
                  <c:v>69.7</c:v>
                </c:pt>
                <c:pt idx="9">
                  <c:v>114.2</c:v>
                </c:pt>
                <c:pt idx="10">
                  <c:v>95.3</c:v>
                </c:pt>
                <c:pt idx="11">
                  <c:v>78.7</c:v>
                </c:pt>
                <c:pt idx="12">
                  <c:v>58.6</c:v>
                </c:pt>
                <c:pt idx="13">
                  <c:v>66.7</c:v>
                </c:pt>
                <c:pt idx="14">
                  <c:v>77.8</c:v>
                </c:pt>
                <c:pt idx="15">
                  <c:v>77.8</c:v>
                </c:pt>
                <c:pt idx="16">
                  <c:v>80.400000000000006</c:v>
                </c:pt>
                <c:pt idx="17">
                  <c:v>54.6</c:v>
                </c:pt>
                <c:pt idx="18">
                  <c:v>69</c:v>
                </c:pt>
                <c:pt idx="19">
                  <c:v>59.1</c:v>
                </c:pt>
                <c:pt idx="20">
                  <c:v>63.8</c:v>
                </c:pt>
                <c:pt idx="21">
                  <c:v>74.599999999999994</c:v>
                </c:pt>
                <c:pt idx="22">
                  <c:v>90.4</c:v>
                </c:pt>
                <c:pt idx="23">
                  <c:v>67.8</c:v>
                </c:pt>
                <c:pt idx="24">
                  <c:v>103.3</c:v>
                </c:pt>
                <c:pt idx="25">
                  <c:v>68.099999999999994</c:v>
                </c:pt>
                <c:pt idx="26">
                  <c:v>80.599999999999994</c:v>
                </c:pt>
                <c:pt idx="27">
                  <c:v>69</c:v>
                </c:pt>
                <c:pt idx="28">
                  <c:v>59.2</c:v>
                </c:pt>
                <c:pt idx="29">
                  <c:v>55.5</c:v>
                </c:pt>
                <c:pt idx="30">
                  <c:v>65.099999999999994</c:v>
                </c:pt>
                <c:pt idx="31">
                  <c:v>78</c:v>
                </c:pt>
                <c:pt idx="32">
                  <c:v>75</c:v>
                </c:pt>
                <c:pt idx="33">
                  <c:v>66.7</c:v>
                </c:pt>
                <c:pt idx="34">
                  <c:v>83.2</c:v>
                </c:pt>
                <c:pt idx="35">
                  <c:v>70.099999999999994</c:v>
                </c:pt>
                <c:pt idx="36">
                  <c:v>69.8</c:v>
                </c:pt>
                <c:pt idx="37">
                  <c:v>65.2</c:v>
                </c:pt>
                <c:pt idx="38">
                  <c:v>75.3</c:v>
                </c:pt>
                <c:pt idx="39">
                  <c:v>68.8</c:v>
                </c:pt>
                <c:pt idx="40">
                  <c:v>69.7</c:v>
                </c:pt>
                <c:pt idx="41">
                  <c:v>66.099999999999994</c:v>
                </c:pt>
                <c:pt idx="42">
                  <c:v>75.8</c:v>
                </c:pt>
                <c:pt idx="43">
                  <c:v>66.5</c:v>
                </c:pt>
                <c:pt idx="44">
                  <c:v>65.099999999999994</c:v>
                </c:pt>
                <c:pt idx="45">
                  <c:v>88.4</c:v>
                </c:pt>
                <c:pt idx="46">
                  <c:v>58.8</c:v>
                </c:pt>
                <c:pt idx="47">
                  <c:v>53.1</c:v>
                </c:pt>
                <c:pt idx="48">
                  <c:v>49.5</c:v>
                </c:pt>
                <c:pt idx="49">
                  <c:v>102.4</c:v>
                </c:pt>
                <c:pt idx="50">
                  <c:v>76.8</c:v>
                </c:pt>
                <c:pt idx="51">
                  <c:v>62.7</c:v>
                </c:pt>
                <c:pt idx="52">
                  <c:v>85</c:v>
                </c:pt>
                <c:pt idx="53">
                  <c:v>79</c:v>
                </c:pt>
                <c:pt idx="54">
                  <c:v>57.7</c:v>
                </c:pt>
                <c:pt idx="55">
                  <c:v>76.8</c:v>
                </c:pt>
                <c:pt idx="56">
                  <c:v>83.3</c:v>
                </c:pt>
                <c:pt idx="57">
                  <c:v>72.900000000000006</c:v>
                </c:pt>
                <c:pt idx="58">
                  <c:v>66.2</c:v>
                </c:pt>
                <c:pt idx="59">
                  <c:v>67.400000000000006</c:v>
                </c:pt>
                <c:pt idx="60">
                  <c:v>70.900000000000006</c:v>
                </c:pt>
                <c:pt idx="61">
                  <c:v>72.2</c:v>
                </c:pt>
                <c:pt idx="62">
                  <c:v>75.7</c:v>
                </c:pt>
                <c:pt idx="63">
                  <c:v>85.1</c:v>
                </c:pt>
                <c:pt idx="64">
                  <c:v>65.099999999999994</c:v>
                </c:pt>
                <c:pt idx="65">
                  <c:v>61.9</c:v>
                </c:pt>
                <c:pt idx="66">
                  <c:v>68.5</c:v>
                </c:pt>
                <c:pt idx="67">
                  <c:v>62.9</c:v>
                </c:pt>
                <c:pt idx="68">
                  <c:v>60.5</c:v>
                </c:pt>
                <c:pt idx="69">
                  <c:v>55</c:v>
                </c:pt>
                <c:pt idx="70">
                  <c:v>64.900000000000006</c:v>
                </c:pt>
                <c:pt idx="71">
                  <c:v>63.9</c:v>
                </c:pt>
                <c:pt idx="72">
                  <c:v>80.400000000000006</c:v>
                </c:pt>
                <c:pt idx="73">
                  <c:v>62.5</c:v>
                </c:pt>
                <c:pt idx="74">
                  <c:v>57.9</c:v>
                </c:pt>
                <c:pt idx="75">
                  <c:v>64.099999999999994</c:v>
                </c:pt>
                <c:pt idx="76">
                  <c:v>84.4</c:v>
                </c:pt>
                <c:pt idx="77">
                  <c:v>103.5</c:v>
                </c:pt>
                <c:pt idx="78">
                  <c:v>78.900000000000006</c:v>
                </c:pt>
                <c:pt idx="79">
                  <c:v>77.3</c:v>
                </c:pt>
                <c:pt idx="80">
                  <c:v>67.599999999999994</c:v>
                </c:pt>
                <c:pt idx="81">
                  <c:v>59.8</c:v>
                </c:pt>
                <c:pt idx="82">
                  <c:v>71.8</c:v>
                </c:pt>
                <c:pt idx="83">
                  <c:v>60.6</c:v>
                </c:pt>
                <c:pt idx="84">
                  <c:v>74.400000000000006</c:v>
                </c:pt>
                <c:pt idx="85">
                  <c:v>66.900000000000006</c:v>
                </c:pt>
                <c:pt idx="86">
                  <c:v>75</c:v>
                </c:pt>
                <c:pt idx="87">
                  <c:v>60.6</c:v>
                </c:pt>
                <c:pt idx="88">
                  <c:v>62.6</c:v>
                </c:pt>
                <c:pt idx="89">
                  <c:v>65.7</c:v>
                </c:pt>
                <c:pt idx="90">
                  <c:v>62.5</c:v>
                </c:pt>
                <c:pt idx="91">
                  <c:v>43.3</c:v>
                </c:pt>
                <c:pt idx="92">
                  <c:v>68.2</c:v>
                </c:pt>
                <c:pt idx="93">
                  <c:v>61.8</c:v>
                </c:pt>
                <c:pt idx="94">
                  <c:v>57.6</c:v>
                </c:pt>
                <c:pt idx="95">
                  <c:v>61</c:v>
                </c:pt>
                <c:pt idx="96">
                  <c:v>60</c:v>
                </c:pt>
                <c:pt idx="97">
                  <c:v>68.7</c:v>
                </c:pt>
                <c:pt idx="98">
                  <c:v>46.8</c:v>
                </c:pt>
                <c:pt idx="99">
                  <c:v>77.7</c:v>
                </c:pt>
                <c:pt idx="100">
                  <c:v>71.3</c:v>
                </c:pt>
                <c:pt idx="101">
                  <c:v>89.1</c:v>
                </c:pt>
                <c:pt idx="102">
                  <c:v>81.8</c:v>
                </c:pt>
                <c:pt idx="103">
                  <c:v>96.6</c:v>
                </c:pt>
                <c:pt idx="104">
                  <c:v>101.7</c:v>
                </c:pt>
                <c:pt idx="105">
                  <c:v>69.8</c:v>
                </c:pt>
                <c:pt idx="106">
                  <c:v>60.1</c:v>
                </c:pt>
                <c:pt idx="107">
                  <c:v>60.2</c:v>
                </c:pt>
                <c:pt idx="108">
                  <c:v>58.6</c:v>
                </c:pt>
                <c:pt idx="109">
                  <c:v>61.3</c:v>
                </c:pt>
                <c:pt idx="110">
                  <c:v>64.900000000000006</c:v>
                </c:pt>
                <c:pt idx="111">
                  <c:v>53</c:v>
                </c:pt>
                <c:pt idx="112">
                  <c:v>93.5</c:v>
                </c:pt>
                <c:pt idx="113">
                  <c:v>56.7</c:v>
                </c:pt>
                <c:pt idx="114">
                  <c:v>73.8</c:v>
                </c:pt>
                <c:pt idx="115">
                  <c:v>66.2</c:v>
                </c:pt>
                <c:pt idx="116">
                  <c:v>60.9</c:v>
                </c:pt>
                <c:pt idx="117">
                  <c:v>65.8</c:v>
                </c:pt>
                <c:pt idx="118">
                  <c:v>70.599999999999994</c:v>
                </c:pt>
                <c:pt idx="119">
                  <c:v>94.7</c:v>
                </c:pt>
                <c:pt idx="120">
                  <c:v>77.8</c:v>
                </c:pt>
                <c:pt idx="121">
                  <c:v>63.3</c:v>
                </c:pt>
                <c:pt idx="122">
                  <c:v>79.7</c:v>
                </c:pt>
                <c:pt idx="123">
                  <c:v>69.7</c:v>
                </c:pt>
                <c:pt idx="124">
                  <c:v>80.2</c:v>
                </c:pt>
                <c:pt idx="125">
                  <c:v>46.6</c:v>
                </c:pt>
                <c:pt idx="126">
                  <c:v>86.4</c:v>
                </c:pt>
                <c:pt idx="127">
                  <c:v>98.5</c:v>
                </c:pt>
                <c:pt idx="128">
                  <c:v>57.3</c:v>
                </c:pt>
                <c:pt idx="129">
                  <c:v>61.2</c:v>
                </c:pt>
                <c:pt idx="130">
                  <c:v>67</c:v>
                </c:pt>
                <c:pt idx="131">
                  <c:v>69.8</c:v>
                </c:pt>
                <c:pt idx="132">
                  <c:v>72.099999999999994</c:v>
                </c:pt>
                <c:pt idx="133">
                  <c:v>49.3</c:v>
                </c:pt>
                <c:pt idx="134">
                  <c:v>60.8</c:v>
                </c:pt>
                <c:pt idx="135">
                  <c:v>76.599999999999994</c:v>
                </c:pt>
                <c:pt idx="136">
                  <c:v>58.1</c:v>
                </c:pt>
                <c:pt idx="137">
                  <c:v>113.4</c:v>
                </c:pt>
                <c:pt idx="138">
                  <c:v>64.599999999999994</c:v>
                </c:pt>
                <c:pt idx="139">
                  <c:v>73.5</c:v>
                </c:pt>
                <c:pt idx="140">
                  <c:v>64.7</c:v>
                </c:pt>
                <c:pt idx="141">
                  <c:v>54.9</c:v>
                </c:pt>
                <c:pt idx="142">
                  <c:v>63.4</c:v>
                </c:pt>
                <c:pt idx="143">
                  <c:v>65.900000000000006</c:v>
                </c:pt>
                <c:pt idx="144">
                  <c:v>71.900000000000006</c:v>
                </c:pt>
                <c:pt idx="145">
                  <c:v>67.3</c:v>
                </c:pt>
                <c:pt idx="146">
                  <c:v>78.400000000000006</c:v>
                </c:pt>
                <c:pt idx="147">
                  <c:v>51.8</c:v>
                </c:pt>
                <c:pt idx="148">
                  <c:v>71.7</c:v>
                </c:pt>
                <c:pt idx="149">
                  <c:v>62.4</c:v>
                </c:pt>
                <c:pt idx="150">
                  <c:v>76.7</c:v>
                </c:pt>
                <c:pt idx="151">
                  <c:v>99.9</c:v>
                </c:pt>
                <c:pt idx="152">
                  <c:v>66.599999999999994</c:v>
                </c:pt>
                <c:pt idx="153">
                  <c:v>73.900000000000006</c:v>
                </c:pt>
                <c:pt idx="154">
                  <c:v>69.2</c:v>
                </c:pt>
                <c:pt idx="155">
                  <c:v>74.2</c:v>
                </c:pt>
                <c:pt idx="156">
                  <c:v>70.3</c:v>
                </c:pt>
                <c:pt idx="157">
                  <c:v>81.8</c:v>
                </c:pt>
                <c:pt idx="158">
                  <c:v>57.1</c:v>
                </c:pt>
                <c:pt idx="159">
                  <c:v>65.2</c:v>
                </c:pt>
                <c:pt idx="160">
                  <c:v>68.599999999999994</c:v>
                </c:pt>
                <c:pt idx="161">
                  <c:v>51</c:v>
                </c:pt>
                <c:pt idx="162">
                  <c:v>63.5</c:v>
                </c:pt>
                <c:pt idx="163">
                  <c:v>74.400000000000006</c:v>
                </c:pt>
                <c:pt idx="164">
                  <c:v>60.8</c:v>
                </c:pt>
                <c:pt idx="165">
                  <c:v>52.5</c:v>
                </c:pt>
                <c:pt idx="166">
                  <c:v>62.5</c:v>
                </c:pt>
                <c:pt idx="167">
                  <c:v>77.599999999999994</c:v>
                </c:pt>
                <c:pt idx="168">
                  <c:v>63.1</c:v>
                </c:pt>
                <c:pt idx="169">
                  <c:v>67.3</c:v>
                </c:pt>
                <c:pt idx="170">
                  <c:v>65.099999999999994</c:v>
                </c:pt>
                <c:pt idx="171">
                  <c:v>76.5</c:v>
                </c:pt>
                <c:pt idx="172">
                  <c:v>74.900000000000006</c:v>
                </c:pt>
                <c:pt idx="173">
                  <c:v>59.1</c:v>
                </c:pt>
                <c:pt idx="174">
                  <c:v>66.8</c:v>
                </c:pt>
                <c:pt idx="175">
                  <c:v>74.8</c:v>
                </c:pt>
                <c:pt idx="176">
                  <c:v>66.3</c:v>
                </c:pt>
                <c:pt idx="177">
                  <c:v>56.3</c:v>
                </c:pt>
                <c:pt idx="178">
                  <c:v>64.2</c:v>
                </c:pt>
                <c:pt idx="179">
                  <c:v>76.8</c:v>
                </c:pt>
                <c:pt idx="180">
                  <c:v>59.8</c:v>
                </c:pt>
                <c:pt idx="181">
                  <c:v>89.7</c:v>
                </c:pt>
                <c:pt idx="182">
                  <c:v>73.900000000000006</c:v>
                </c:pt>
                <c:pt idx="183">
                  <c:v>86.2</c:v>
                </c:pt>
                <c:pt idx="184">
                  <c:v>69.5</c:v>
                </c:pt>
                <c:pt idx="185">
                  <c:v>63.1</c:v>
                </c:pt>
                <c:pt idx="186">
                  <c:v>68.7</c:v>
                </c:pt>
                <c:pt idx="187">
                  <c:v>98.5</c:v>
                </c:pt>
                <c:pt idx="188">
                  <c:v>60.6</c:v>
                </c:pt>
                <c:pt idx="189">
                  <c:v>57.4</c:v>
                </c:pt>
                <c:pt idx="190">
                  <c:v>57.4</c:v>
                </c:pt>
                <c:pt idx="191">
                  <c:v>73.099999999999994</c:v>
                </c:pt>
                <c:pt idx="192">
                  <c:v>76.599999999999994</c:v>
                </c:pt>
                <c:pt idx="193">
                  <c:v>72</c:v>
                </c:pt>
                <c:pt idx="194">
                  <c:v>60.1</c:v>
                </c:pt>
                <c:pt idx="195">
                  <c:v>80.5</c:v>
                </c:pt>
                <c:pt idx="196">
                  <c:v>68.8</c:v>
                </c:pt>
                <c:pt idx="197">
                  <c:v>54.6</c:v>
                </c:pt>
                <c:pt idx="198">
                  <c:v>67.8</c:v>
                </c:pt>
                <c:pt idx="199">
                  <c:v>57.1</c:v>
                </c:pt>
                <c:pt idx="200">
                  <c:v>71.599999999999994</c:v>
                </c:pt>
                <c:pt idx="201">
                  <c:v>81.099999999999994</c:v>
                </c:pt>
                <c:pt idx="202">
                  <c:v>70.599999999999994</c:v>
                </c:pt>
                <c:pt idx="203">
                  <c:v>73.2</c:v>
                </c:pt>
                <c:pt idx="204">
                  <c:v>79.7</c:v>
                </c:pt>
                <c:pt idx="205">
                  <c:v>74.5</c:v>
                </c:pt>
                <c:pt idx="206">
                  <c:v>73</c:v>
                </c:pt>
                <c:pt idx="207">
                  <c:v>59.9</c:v>
                </c:pt>
                <c:pt idx="208">
                  <c:v>88.8</c:v>
                </c:pt>
                <c:pt idx="209">
                  <c:v>61.3</c:v>
                </c:pt>
                <c:pt idx="210">
                  <c:v>81.7</c:v>
                </c:pt>
                <c:pt idx="211">
                  <c:v>67.5</c:v>
                </c:pt>
                <c:pt idx="212">
                  <c:v>63</c:v>
                </c:pt>
                <c:pt idx="213">
                  <c:v>81.3</c:v>
                </c:pt>
                <c:pt idx="214">
                  <c:v>69.5</c:v>
                </c:pt>
                <c:pt idx="215">
                  <c:v>59.7</c:v>
                </c:pt>
                <c:pt idx="216">
                  <c:v>68.2</c:v>
                </c:pt>
                <c:pt idx="217">
                  <c:v>95.2</c:v>
                </c:pt>
                <c:pt idx="218">
                  <c:v>69.8</c:v>
                </c:pt>
                <c:pt idx="219">
                  <c:v>66.099999999999994</c:v>
                </c:pt>
                <c:pt idx="220">
                  <c:v>93.9</c:v>
                </c:pt>
                <c:pt idx="221">
                  <c:v>84.3</c:v>
                </c:pt>
                <c:pt idx="222">
                  <c:v>82.8</c:v>
                </c:pt>
                <c:pt idx="223">
                  <c:v>56.3</c:v>
                </c:pt>
                <c:pt idx="224">
                  <c:v>75.900000000000006</c:v>
                </c:pt>
                <c:pt idx="225">
                  <c:v>75.5</c:v>
                </c:pt>
                <c:pt idx="226">
                  <c:v>61.2</c:v>
                </c:pt>
                <c:pt idx="227">
                  <c:v>86.7</c:v>
                </c:pt>
                <c:pt idx="228">
                  <c:v>75.400000000000006</c:v>
                </c:pt>
                <c:pt idx="229">
                  <c:v>64.2</c:v>
                </c:pt>
                <c:pt idx="230">
                  <c:v>59.7</c:v>
                </c:pt>
                <c:pt idx="231">
                  <c:v>59.9</c:v>
                </c:pt>
                <c:pt idx="232">
                  <c:v>58.8</c:v>
                </c:pt>
                <c:pt idx="233">
                  <c:v>60.5</c:v>
                </c:pt>
                <c:pt idx="234">
                  <c:v>58.6</c:v>
                </c:pt>
                <c:pt idx="235">
                  <c:v>56.5</c:v>
                </c:pt>
                <c:pt idx="236">
                  <c:v>56.1</c:v>
                </c:pt>
                <c:pt idx="237">
                  <c:v>76.3</c:v>
                </c:pt>
                <c:pt idx="238">
                  <c:v>64.8</c:v>
                </c:pt>
                <c:pt idx="239">
                  <c:v>70.2</c:v>
                </c:pt>
                <c:pt idx="240">
                  <c:v>83.7</c:v>
                </c:pt>
                <c:pt idx="241">
                  <c:v>54.7</c:v>
                </c:pt>
                <c:pt idx="242">
                  <c:v>63.4</c:v>
                </c:pt>
                <c:pt idx="243">
                  <c:v>69.2</c:v>
                </c:pt>
                <c:pt idx="244">
                  <c:v>68.099999999999994</c:v>
                </c:pt>
                <c:pt idx="245">
                  <c:v>92.2</c:v>
                </c:pt>
                <c:pt idx="246">
                  <c:v>62.3</c:v>
                </c:pt>
                <c:pt idx="247">
                  <c:v>74.2</c:v>
                </c:pt>
                <c:pt idx="248">
                  <c:v>70.8</c:v>
                </c:pt>
                <c:pt idx="249">
                  <c:v>67.400000000000006</c:v>
                </c:pt>
                <c:pt idx="250">
                  <c:v>71.400000000000006</c:v>
                </c:pt>
                <c:pt idx="251">
                  <c:v>61</c:v>
                </c:pt>
                <c:pt idx="252">
                  <c:v>102.1</c:v>
                </c:pt>
                <c:pt idx="253">
                  <c:v>64.099999999999994</c:v>
                </c:pt>
                <c:pt idx="254">
                  <c:v>87.7</c:v>
                </c:pt>
                <c:pt idx="255">
                  <c:v>63.3</c:v>
                </c:pt>
                <c:pt idx="256">
                  <c:v>102.8</c:v>
                </c:pt>
                <c:pt idx="257">
                  <c:v>60.7</c:v>
                </c:pt>
                <c:pt idx="258">
                  <c:v>65.900000000000006</c:v>
                </c:pt>
                <c:pt idx="259">
                  <c:v>70.599999999999994</c:v>
                </c:pt>
                <c:pt idx="260">
                  <c:v>84.6</c:v>
                </c:pt>
                <c:pt idx="261">
                  <c:v>78.400000000000006</c:v>
                </c:pt>
                <c:pt idx="262">
                  <c:v>87.6</c:v>
                </c:pt>
                <c:pt idx="263">
                  <c:v>100.2</c:v>
                </c:pt>
                <c:pt idx="264">
                  <c:v>95.2</c:v>
                </c:pt>
                <c:pt idx="265">
                  <c:v>58.1</c:v>
                </c:pt>
                <c:pt idx="266">
                  <c:v>80.2</c:v>
                </c:pt>
                <c:pt idx="267">
                  <c:v>69.400000000000006</c:v>
                </c:pt>
                <c:pt idx="268">
                  <c:v>76.5</c:v>
                </c:pt>
                <c:pt idx="269">
                  <c:v>62</c:v>
                </c:pt>
                <c:pt idx="270">
                  <c:v>111.2</c:v>
                </c:pt>
                <c:pt idx="271">
                  <c:v>60.6</c:v>
                </c:pt>
                <c:pt idx="272">
                  <c:v>87.1</c:v>
                </c:pt>
                <c:pt idx="273">
                  <c:v>56.4</c:v>
                </c:pt>
                <c:pt idx="274">
                  <c:v>61.5</c:v>
                </c:pt>
                <c:pt idx="275">
                  <c:v>76.8</c:v>
                </c:pt>
                <c:pt idx="276">
                  <c:v>77.8</c:v>
                </c:pt>
                <c:pt idx="277">
                  <c:v>57.7</c:v>
                </c:pt>
                <c:pt idx="278">
                  <c:v>86.4</c:v>
                </c:pt>
                <c:pt idx="279">
                  <c:v>68.900000000000006</c:v>
                </c:pt>
                <c:pt idx="280">
                  <c:v>69.2</c:v>
                </c:pt>
                <c:pt idx="281">
                  <c:v>74.3</c:v>
                </c:pt>
                <c:pt idx="282">
                  <c:v>68.400000000000006</c:v>
                </c:pt>
                <c:pt idx="283">
                  <c:v>62.6</c:v>
                </c:pt>
                <c:pt idx="284">
                  <c:v>83.9</c:v>
                </c:pt>
                <c:pt idx="285">
                  <c:v>57.4</c:v>
                </c:pt>
                <c:pt idx="286">
                  <c:v>89.2</c:v>
                </c:pt>
                <c:pt idx="287">
                  <c:v>54.9</c:v>
                </c:pt>
                <c:pt idx="288">
                  <c:v>70.599999999999994</c:v>
                </c:pt>
                <c:pt idx="289">
                  <c:v>55.9</c:v>
                </c:pt>
                <c:pt idx="290">
                  <c:v>71.599999999999994</c:v>
                </c:pt>
                <c:pt idx="291">
                  <c:v>49.2</c:v>
                </c:pt>
                <c:pt idx="292">
                  <c:v>66.2</c:v>
                </c:pt>
                <c:pt idx="293">
                  <c:v>57.1</c:v>
                </c:pt>
                <c:pt idx="294">
                  <c:v>86.6</c:v>
                </c:pt>
                <c:pt idx="295">
                  <c:v>66.900000000000006</c:v>
                </c:pt>
                <c:pt idx="296">
                  <c:v>49</c:v>
                </c:pt>
                <c:pt idx="297">
                  <c:v>62.1</c:v>
                </c:pt>
                <c:pt idx="298">
                  <c:v>73.900000000000006</c:v>
                </c:pt>
                <c:pt idx="299">
                  <c:v>64.5</c:v>
                </c:pt>
                <c:pt idx="300">
                  <c:v>56.6</c:v>
                </c:pt>
                <c:pt idx="301">
                  <c:v>60.8</c:v>
                </c:pt>
                <c:pt idx="302">
                  <c:v>77.900000000000006</c:v>
                </c:pt>
                <c:pt idx="303">
                  <c:v>83.2</c:v>
                </c:pt>
                <c:pt idx="304">
                  <c:v>85.5</c:v>
                </c:pt>
                <c:pt idx="305">
                  <c:v>68.900000000000006</c:v>
                </c:pt>
                <c:pt idx="306">
                  <c:v>48.5</c:v>
                </c:pt>
                <c:pt idx="307">
                  <c:v>79.8</c:v>
                </c:pt>
                <c:pt idx="308">
                  <c:v>75.3</c:v>
                </c:pt>
                <c:pt idx="309">
                  <c:v>56.7</c:v>
                </c:pt>
                <c:pt idx="310">
                  <c:v>82.8</c:v>
                </c:pt>
                <c:pt idx="311">
                  <c:v>63.7</c:v>
                </c:pt>
                <c:pt idx="312">
                  <c:v>62.3</c:v>
                </c:pt>
                <c:pt idx="313">
                  <c:v>55</c:v>
                </c:pt>
                <c:pt idx="314">
                  <c:v>79.7</c:v>
                </c:pt>
                <c:pt idx="315">
                  <c:v>77.599999999999994</c:v>
                </c:pt>
                <c:pt idx="316">
                  <c:v>63</c:v>
                </c:pt>
                <c:pt idx="317">
                  <c:v>67.8</c:v>
                </c:pt>
                <c:pt idx="318">
                  <c:v>78.3</c:v>
                </c:pt>
                <c:pt idx="319">
                  <c:v>66.400000000000006</c:v>
                </c:pt>
                <c:pt idx="320">
                  <c:v>58.9</c:v>
                </c:pt>
                <c:pt idx="321">
                  <c:v>65.900000000000006</c:v>
                </c:pt>
                <c:pt idx="322">
                  <c:v>111.7</c:v>
                </c:pt>
                <c:pt idx="323">
                  <c:v>52.8</c:v>
                </c:pt>
                <c:pt idx="324">
                  <c:v>86.1</c:v>
                </c:pt>
                <c:pt idx="325">
                  <c:v>78.2</c:v>
                </c:pt>
                <c:pt idx="326">
                  <c:v>75.400000000000006</c:v>
                </c:pt>
                <c:pt idx="327">
                  <c:v>60</c:v>
                </c:pt>
                <c:pt idx="328">
                  <c:v>58.8</c:v>
                </c:pt>
                <c:pt idx="329">
                  <c:v>66.5</c:v>
                </c:pt>
                <c:pt idx="330">
                  <c:v>56.3</c:v>
                </c:pt>
                <c:pt idx="331">
                  <c:v>59.3</c:v>
                </c:pt>
                <c:pt idx="332">
                  <c:v>69.400000000000006</c:v>
                </c:pt>
                <c:pt idx="333">
                  <c:v>74</c:v>
                </c:pt>
                <c:pt idx="334">
                  <c:v>80</c:v>
                </c:pt>
                <c:pt idx="335">
                  <c:v>56.9</c:v>
                </c:pt>
                <c:pt idx="336">
                  <c:v>88.6</c:v>
                </c:pt>
                <c:pt idx="337">
                  <c:v>81.2</c:v>
                </c:pt>
                <c:pt idx="338">
                  <c:v>59.5</c:v>
                </c:pt>
                <c:pt idx="339">
                  <c:v>64</c:v>
                </c:pt>
                <c:pt idx="340">
                  <c:v>87.7</c:v>
                </c:pt>
                <c:pt idx="341">
                  <c:v>87.1</c:v>
                </c:pt>
                <c:pt idx="342">
                  <c:v>67.2</c:v>
                </c:pt>
                <c:pt idx="343">
                  <c:v>63</c:v>
                </c:pt>
                <c:pt idx="344">
                  <c:v>104.6</c:v>
                </c:pt>
                <c:pt idx="345">
                  <c:v>61</c:v>
                </c:pt>
                <c:pt idx="346">
                  <c:v>107</c:v>
                </c:pt>
                <c:pt idx="347">
                  <c:v>80.8</c:v>
                </c:pt>
                <c:pt idx="348">
                  <c:v>57.3</c:v>
                </c:pt>
                <c:pt idx="349">
                  <c:v>62.8</c:v>
                </c:pt>
                <c:pt idx="350">
                  <c:v>90.4</c:v>
                </c:pt>
                <c:pt idx="351">
                  <c:v>78</c:v>
                </c:pt>
                <c:pt idx="352">
                  <c:v>56.6</c:v>
                </c:pt>
                <c:pt idx="353">
                  <c:v>60.3</c:v>
                </c:pt>
                <c:pt idx="354">
                  <c:v>72.8</c:v>
                </c:pt>
                <c:pt idx="355">
                  <c:v>59.7</c:v>
                </c:pt>
                <c:pt idx="356">
                  <c:v>110.4</c:v>
                </c:pt>
                <c:pt idx="357">
                  <c:v>66.7</c:v>
                </c:pt>
                <c:pt idx="358">
                  <c:v>79.7</c:v>
                </c:pt>
                <c:pt idx="359">
                  <c:v>52.1</c:v>
                </c:pt>
                <c:pt idx="360">
                  <c:v>68.599999999999994</c:v>
                </c:pt>
                <c:pt idx="361">
                  <c:v>65</c:v>
                </c:pt>
                <c:pt idx="362">
                  <c:v>65.3</c:v>
                </c:pt>
                <c:pt idx="363">
                  <c:v>59.3</c:v>
                </c:pt>
                <c:pt idx="364">
                  <c:v>79.400000000000006</c:v>
                </c:pt>
                <c:pt idx="365">
                  <c:v>68.8</c:v>
                </c:pt>
                <c:pt idx="366">
                  <c:v>58.5</c:v>
                </c:pt>
                <c:pt idx="367">
                  <c:v>91.6</c:v>
                </c:pt>
                <c:pt idx="368">
                  <c:v>104.2</c:v>
                </c:pt>
                <c:pt idx="369">
                  <c:v>64</c:v>
                </c:pt>
                <c:pt idx="370">
                  <c:v>70.599999999999994</c:v>
                </c:pt>
                <c:pt idx="371">
                  <c:v>50.7</c:v>
                </c:pt>
                <c:pt idx="372">
                  <c:v>65.5</c:v>
                </c:pt>
                <c:pt idx="373">
                  <c:v>53.7</c:v>
                </c:pt>
                <c:pt idx="374">
                  <c:v>58.8</c:v>
                </c:pt>
                <c:pt idx="375">
                  <c:v>104.7</c:v>
                </c:pt>
                <c:pt idx="376">
                  <c:v>72.599999999999994</c:v>
                </c:pt>
                <c:pt idx="377">
                  <c:v>56.1</c:v>
                </c:pt>
                <c:pt idx="378">
                  <c:v>71</c:v>
                </c:pt>
                <c:pt idx="379">
                  <c:v>61.2</c:v>
                </c:pt>
                <c:pt idx="380">
                  <c:v>112.3</c:v>
                </c:pt>
                <c:pt idx="381">
                  <c:v>80.3</c:v>
                </c:pt>
                <c:pt idx="382">
                  <c:v>51.8</c:v>
                </c:pt>
                <c:pt idx="383">
                  <c:v>56.9</c:v>
                </c:pt>
                <c:pt idx="384">
                  <c:v>88.9</c:v>
                </c:pt>
                <c:pt idx="385">
                  <c:v>64.400000000000006</c:v>
                </c:pt>
                <c:pt idx="386">
                  <c:v>53.8</c:v>
                </c:pt>
                <c:pt idx="387">
                  <c:v>75.099999999999994</c:v>
                </c:pt>
                <c:pt idx="388">
                  <c:v>66.900000000000006</c:v>
                </c:pt>
                <c:pt idx="389">
                  <c:v>69.8</c:v>
                </c:pt>
                <c:pt idx="390">
                  <c:v>53.7</c:v>
                </c:pt>
                <c:pt idx="391">
                  <c:v>106.8</c:v>
                </c:pt>
                <c:pt idx="392">
                  <c:v>66.400000000000006</c:v>
                </c:pt>
                <c:pt idx="393">
                  <c:v>85.4</c:v>
                </c:pt>
                <c:pt idx="394">
                  <c:v>76.2</c:v>
                </c:pt>
                <c:pt idx="395">
                  <c:v>47.6</c:v>
                </c:pt>
                <c:pt idx="396">
                  <c:v>97.4</c:v>
                </c:pt>
                <c:pt idx="397">
                  <c:v>79.3</c:v>
                </c:pt>
                <c:pt idx="398">
                  <c:v>48</c:v>
                </c:pt>
                <c:pt idx="399">
                  <c:v>77.5</c:v>
                </c:pt>
                <c:pt idx="400">
                  <c:v>79.099999999999994</c:v>
                </c:pt>
                <c:pt idx="401">
                  <c:v>92.1</c:v>
                </c:pt>
                <c:pt idx="402">
                  <c:v>73.400000000000006</c:v>
                </c:pt>
                <c:pt idx="403">
                  <c:v>68.8</c:v>
                </c:pt>
                <c:pt idx="404">
                  <c:v>56</c:v>
                </c:pt>
                <c:pt idx="405">
                  <c:v>59.5</c:v>
                </c:pt>
                <c:pt idx="406">
                  <c:v>86.7</c:v>
                </c:pt>
                <c:pt idx="407">
                  <c:v>64.3</c:v>
                </c:pt>
                <c:pt idx="408">
                  <c:v>58.5</c:v>
                </c:pt>
                <c:pt idx="409">
                  <c:v>71.099999999999994</c:v>
                </c:pt>
                <c:pt idx="410">
                  <c:v>57.5</c:v>
                </c:pt>
                <c:pt idx="411">
                  <c:v>63.2</c:v>
                </c:pt>
                <c:pt idx="412">
                  <c:v>62.4</c:v>
                </c:pt>
                <c:pt idx="413">
                  <c:v>53.7</c:v>
                </c:pt>
                <c:pt idx="414">
                  <c:v>94.1</c:v>
                </c:pt>
                <c:pt idx="415">
                  <c:v>85.7</c:v>
                </c:pt>
                <c:pt idx="416">
                  <c:v>54.3</c:v>
                </c:pt>
                <c:pt idx="417">
                  <c:v>77</c:v>
                </c:pt>
                <c:pt idx="418">
                  <c:v>60.9</c:v>
                </c:pt>
                <c:pt idx="419">
                  <c:v>57.4</c:v>
                </c:pt>
                <c:pt idx="420">
                  <c:v>60.4</c:v>
                </c:pt>
                <c:pt idx="421">
                  <c:v>57</c:v>
                </c:pt>
                <c:pt idx="422">
                  <c:v>59.4</c:v>
                </c:pt>
                <c:pt idx="423">
                  <c:v>78.900000000000006</c:v>
                </c:pt>
                <c:pt idx="424">
                  <c:v>60.1</c:v>
                </c:pt>
                <c:pt idx="425">
                  <c:v>67.599999999999994</c:v>
                </c:pt>
                <c:pt idx="426">
                  <c:v>59.6</c:v>
                </c:pt>
                <c:pt idx="427">
                  <c:v>79.099999999999994</c:v>
                </c:pt>
                <c:pt idx="428">
                  <c:v>58.8</c:v>
                </c:pt>
                <c:pt idx="429">
                  <c:v>79.400000000000006</c:v>
                </c:pt>
                <c:pt idx="430">
                  <c:v>58.2</c:v>
                </c:pt>
                <c:pt idx="431">
                  <c:v>58.2</c:v>
                </c:pt>
                <c:pt idx="432">
                  <c:v>48.6</c:v>
                </c:pt>
                <c:pt idx="433">
                  <c:v>45.1</c:v>
                </c:pt>
                <c:pt idx="434">
                  <c:v>91</c:v>
                </c:pt>
                <c:pt idx="435">
                  <c:v>76.900000000000006</c:v>
                </c:pt>
                <c:pt idx="436">
                  <c:v>54</c:v>
                </c:pt>
                <c:pt idx="437">
                  <c:v>59.2</c:v>
                </c:pt>
                <c:pt idx="438">
                  <c:v>87.4</c:v>
                </c:pt>
                <c:pt idx="439">
                  <c:v>56</c:v>
                </c:pt>
                <c:pt idx="440">
                  <c:v>129.9</c:v>
                </c:pt>
                <c:pt idx="441">
                  <c:v>67.5</c:v>
                </c:pt>
                <c:pt idx="442">
                  <c:v>82.9</c:v>
                </c:pt>
                <c:pt idx="443">
                  <c:v>59.9</c:v>
                </c:pt>
                <c:pt idx="444">
                  <c:v>84.9</c:v>
                </c:pt>
                <c:pt idx="445">
                  <c:v>63</c:v>
                </c:pt>
                <c:pt idx="446">
                  <c:v>86.4</c:v>
                </c:pt>
                <c:pt idx="447">
                  <c:v>60.6</c:v>
                </c:pt>
                <c:pt idx="448">
                  <c:v>107.5</c:v>
                </c:pt>
                <c:pt idx="449">
                  <c:v>46.4</c:v>
                </c:pt>
                <c:pt idx="450">
                  <c:v>63.1</c:v>
                </c:pt>
                <c:pt idx="451">
                  <c:v>49.6</c:v>
                </c:pt>
                <c:pt idx="452">
                  <c:v>62.5</c:v>
                </c:pt>
                <c:pt idx="453">
                  <c:v>50.1</c:v>
                </c:pt>
                <c:pt idx="454">
                  <c:v>64.3</c:v>
                </c:pt>
                <c:pt idx="455">
                  <c:v>69.5</c:v>
                </c:pt>
                <c:pt idx="456">
                  <c:v>66.400000000000006</c:v>
                </c:pt>
                <c:pt idx="457">
                  <c:v>59</c:v>
                </c:pt>
                <c:pt idx="458">
                  <c:v>77.2</c:v>
                </c:pt>
                <c:pt idx="459">
                  <c:v>70.3</c:v>
                </c:pt>
                <c:pt idx="460">
                  <c:v>67.3</c:v>
                </c:pt>
                <c:pt idx="461">
                  <c:v>102.2</c:v>
                </c:pt>
                <c:pt idx="462">
                  <c:v>95</c:v>
                </c:pt>
                <c:pt idx="463">
                  <c:v>62.1</c:v>
                </c:pt>
                <c:pt idx="464">
                  <c:v>73.7</c:v>
                </c:pt>
                <c:pt idx="465">
                  <c:v>67.400000000000006</c:v>
                </c:pt>
                <c:pt idx="466">
                  <c:v>68.900000000000006</c:v>
                </c:pt>
                <c:pt idx="467">
                  <c:v>50.6</c:v>
                </c:pt>
                <c:pt idx="468">
                  <c:v>70.099999999999994</c:v>
                </c:pt>
                <c:pt idx="469">
                  <c:v>82.6</c:v>
                </c:pt>
                <c:pt idx="470">
                  <c:v>99.3</c:v>
                </c:pt>
                <c:pt idx="471">
                  <c:v>57.3</c:v>
                </c:pt>
                <c:pt idx="472">
                  <c:v>68.900000000000006</c:v>
                </c:pt>
                <c:pt idx="473">
                  <c:v>73</c:v>
                </c:pt>
                <c:pt idx="474">
                  <c:v>99.4</c:v>
                </c:pt>
                <c:pt idx="475">
                  <c:v>88</c:v>
                </c:pt>
                <c:pt idx="476">
                  <c:v>62.6</c:v>
                </c:pt>
                <c:pt idx="477">
                  <c:v>84.1</c:v>
                </c:pt>
                <c:pt idx="478">
                  <c:v>55.4</c:v>
                </c:pt>
                <c:pt idx="479">
                  <c:v>61</c:v>
                </c:pt>
                <c:pt idx="480">
                  <c:v>72.2</c:v>
                </c:pt>
                <c:pt idx="481">
                  <c:v>64.2</c:v>
                </c:pt>
                <c:pt idx="482">
                  <c:v>52.8</c:v>
                </c:pt>
                <c:pt idx="483">
                  <c:v>64.7</c:v>
                </c:pt>
                <c:pt idx="484">
                  <c:v>73.900000000000006</c:v>
                </c:pt>
                <c:pt idx="485">
                  <c:v>68.5</c:v>
                </c:pt>
                <c:pt idx="486">
                  <c:v>84.2</c:v>
                </c:pt>
                <c:pt idx="487">
                  <c:v>81.7</c:v>
                </c:pt>
                <c:pt idx="488">
                  <c:v>94</c:v>
                </c:pt>
                <c:pt idx="489">
                  <c:v>57</c:v>
                </c:pt>
                <c:pt idx="490">
                  <c:v>69.8</c:v>
                </c:pt>
                <c:pt idx="491">
                  <c:v>59.3</c:v>
                </c:pt>
                <c:pt idx="492">
                  <c:v>57.9</c:v>
                </c:pt>
                <c:pt idx="493">
                  <c:v>75.099999999999994</c:v>
                </c:pt>
                <c:pt idx="494">
                  <c:v>104.2</c:v>
                </c:pt>
                <c:pt idx="495">
                  <c:v>73.5</c:v>
                </c:pt>
                <c:pt idx="496">
                  <c:v>80.3</c:v>
                </c:pt>
                <c:pt idx="497">
                  <c:v>63</c:v>
                </c:pt>
                <c:pt idx="498">
                  <c:v>82</c:v>
                </c:pt>
                <c:pt idx="499">
                  <c:v>67.400000000000006</c:v>
                </c:pt>
                <c:pt idx="500">
                  <c:v>84.3</c:v>
                </c:pt>
                <c:pt idx="501">
                  <c:v>72</c:v>
                </c:pt>
                <c:pt idx="502">
                  <c:v>65.3</c:v>
                </c:pt>
                <c:pt idx="503">
                  <c:v>90.4</c:v>
                </c:pt>
                <c:pt idx="504">
                  <c:v>47.8</c:v>
                </c:pt>
                <c:pt idx="505">
                  <c:v>78.099999999999994</c:v>
                </c:pt>
                <c:pt idx="506">
                  <c:v>101.9</c:v>
                </c:pt>
                <c:pt idx="507">
                  <c:v>71.5</c:v>
                </c:pt>
                <c:pt idx="508">
                  <c:v>75</c:v>
                </c:pt>
                <c:pt idx="509">
                  <c:v>56.8</c:v>
                </c:pt>
                <c:pt idx="510">
                  <c:v>71.8</c:v>
                </c:pt>
                <c:pt idx="511">
                  <c:v>67.3</c:v>
                </c:pt>
                <c:pt idx="512">
                  <c:v>73.8</c:v>
                </c:pt>
                <c:pt idx="513">
                  <c:v>66.2</c:v>
                </c:pt>
                <c:pt idx="514">
                  <c:v>84.3</c:v>
                </c:pt>
                <c:pt idx="515">
                  <c:v>87.6</c:v>
                </c:pt>
                <c:pt idx="516">
                  <c:v>88.9</c:v>
                </c:pt>
                <c:pt idx="517">
                  <c:v>95.3</c:v>
                </c:pt>
                <c:pt idx="518">
                  <c:v>51.6</c:v>
                </c:pt>
                <c:pt idx="519">
                  <c:v>91.7</c:v>
                </c:pt>
                <c:pt idx="520">
                  <c:v>55.1</c:v>
                </c:pt>
                <c:pt idx="521">
                  <c:v>62.8</c:v>
                </c:pt>
                <c:pt idx="522">
                  <c:v>99.1</c:v>
                </c:pt>
                <c:pt idx="523">
                  <c:v>84.6</c:v>
                </c:pt>
                <c:pt idx="524">
                  <c:v>64.3</c:v>
                </c:pt>
                <c:pt idx="525">
                  <c:v>62</c:v>
                </c:pt>
                <c:pt idx="526">
                  <c:v>61.5</c:v>
                </c:pt>
                <c:pt idx="527">
                  <c:v>100.5</c:v>
                </c:pt>
                <c:pt idx="528">
                  <c:v>87</c:v>
                </c:pt>
                <c:pt idx="529">
                  <c:v>57.9</c:v>
                </c:pt>
                <c:pt idx="530">
                  <c:v>78.5</c:v>
                </c:pt>
                <c:pt idx="531">
                  <c:v>70.7</c:v>
                </c:pt>
                <c:pt idx="532">
                  <c:v>101.6</c:v>
                </c:pt>
                <c:pt idx="533">
                  <c:v>69</c:v>
                </c:pt>
                <c:pt idx="534">
                  <c:v>101.4</c:v>
                </c:pt>
                <c:pt idx="535">
                  <c:v>63.7</c:v>
                </c:pt>
                <c:pt idx="536">
                  <c:v>116.4</c:v>
                </c:pt>
                <c:pt idx="537">
                  <c:v>70.099999999999994</c:v>
                </c:pt>
                <c:pt idx="538">
                  <c:v>97</c:v>
                </c:pt>
                <c:pt idx="539">
                  <c:v>74.400000000000006</c:v>
                </c:pt>
                <c:pt idx="540">
                  <c:v>67.3</c:v>
                </c:pt>
                <c:pt idx="541">
                  <c:v>70.900000000000006</c:v>
                </c:pt>
                <c:pt idx="542">
                  <c:v>51.3</c:v>
                </c:pt>
                <c:pt idx="543">
                  <c:v>59.7</c:v>
                </c:pt>
                <c:pt idx="544">
                  <c:v>111.4</c:v>
                </c:pt>
                <c:pt idx="545">
                  <c:v>70.400000000000006</c:v>
                </c:pt>
                <c:pt idx="546">
                  <c:v>74.8</c:v>
                </c:pt>
                <c:pt idx="547">
                  <c:v>62.4</c:v>
                </c:pt>
                <c:pt idx="548">
                  <c:v>79.7</c:v>
                </c:pt>
                <c:pt idx="549">
                  <c:v>68.900000000000006</c:v>
                </c:pt>
                <c:pt idx="550">
                  <c:v>73.599999999999994</c:v>
                </c:pt>
                <c:pt idx="551">
                  <c:v>69.8</c:v>
                </c:pt>
                <c:pt idx="552">
                  <c:v>51.8</c:v>
                </c:pt>
                <c:pt idx="553">
                  <c:v>68.8</c:v>
                </c:pt>
                <c:pt idx="554">
                  <c:v>67.8</c:v>
                </c:pt>
                <c:pt idx="555">
                  <c:v>70.599999999999994</c:v>
                </c:pt>
                <c:pt idx="556">
                  <c:v>97.4</c:v>
                </c:pt>
                <c:pt idx="557">
                  <c:v>76</c:v>
                </c:pt>
                <c:pt idx="558">
                  <c:v>85.3</c:v>
                </c:pt>
                <c:pt idx="559">
                  <c:v>66.2</c:v>
                </c:pt>
                <c:pt idx="560">
                  <c:v>77</c:v>
                </c:pt>
                <c:pt idx="561">
                  <c:v>85.5</c:v>
                </c:pt>
                <c:pt idx="562">
                  <c:v>59.2</c:v>
                </c:pt>
                <c:pt idx="563">
                  <c:v>76.099999999999994</c:v>
                </c:pt>
                <c:pt idx="564">
                  <c:v>76</c:v>
                </c:pt>
                <c:pt idx="565">
                  <c:v>69.8</c:v>
                </c:pt>
                <c:pt idx="566">
                  <c:v>69.900000000000006</c:v>
                </c:pt>
                <c:pt idx="567">
                  <c:v>71.400000000000006</c:v>
                </c:pt>
                <c:pt idx="568">
                  <c:v>56.9</c:v>
                </c:pt>
                <c:pt idx="569">
                  <c:v>59.7</c:v>
                </c:pt>
                <c:pt idx="570">
                  <c:v>66</c:v>
                </c:pt>
                <c:pt idx="571">
                  <c:v>83.1</c:v>
                </c:pt>
                <c:pt idx="572">
                  <c:v>58.7</c:v>
                </c:pt>
                <c:pt idx="573">
                  <c:v>73.5</c:v>
                </c:pt>
                <c:pt idx="574">
                  <c:v>65</c:v>
                </c:pt>
                <c:pt idx="575">
                  <c:v>60.4</c:v>
                </c:pt>
                <c:pt idx="576">
                  <c:v>97.3</c:v>
                </c:pt>
                <c:pt idx="577">
                  <c:v>53.2</c:v>
                </c:pt>
                <c:pt idx="578">
                  <c:v>80.8</c:v>
                </c:pt>
                <c:pt idx="579">
                  <c:v>74.900000000000006</c:v>
                </c:pt>
                <c:pt idx="580">
                  <c:v>60.1</c:v>
                </c:pt>
                <c:pt idx="581">
                  <c:v>68.900000000000006</c:v>
                </c:pt>
                <c:pt idx="582">
                  <c:v>90.5</c:v>
                </c:pt>
                <c:pt idx="583">
                  <c:v>72.099999999999994</c:v>
                </c:pt>
                <c:pt idx="584">
                  <c:v>72.3</c:v>
                </c:pt>
                <c:pt idx="585">
                  <c:v>86.5</c:v>
                </c:pt>
                <c:pt idx="586">
                  <c:v>63.5</c:v>
                </c:pt>
                <c:pt idx="587">
                  <c:v>82.8</c:v>
                </c:pt>
                <c:pt idx="588">
                  <c:v>62.5</c:v>
                </c:pt>
                <c:pt idx="589">
                  <c:v>85.1</c:v>
                </c:pt>
                <c:pt idx="590">
                  <c:v>82.5</c:v>
                </c:pt>
                <c:pt idx="591">
                  <c:v>84.5</c:v>
                </c:pt>
                <c:pt idx="592">
                  <c:v>91</c:v>
                </c:pt>
                <c:pt idx="593">
                  <c:v>83.5</c:v>
                </c:pt>
                <c:pt idx="594">
                  <c:v>73.099999999999994</c:v>
                </c:pt>
                <c:pt idx="595">
                  <c:v>75.599999999999994</c:v>
                </c:pt>
                <c:pt idx="596">
                  <c:v>59.2</c:v>
                </c:pt>
                <c:pt idx="597">
                  <c:v>69.8</c:v>
                </c:pt>
                <c:pt idx="598">
                  <c:v>73.3</c:v>
                </c:pt>
                <c:pt idx="599">
                  <c:v>84.2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13A-45E2-A4CA-4CAD36BCD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0028432"/>
        <c:axId val="1788242272"/>
      </c:scatterChart>
      <c:valAx>
        <c:axId val="1670028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8242272"/>
        <c:crosses val="autoZero"/>
        <c:crossBetween val="midCat"/>
      </c:valAx>
      <c:valAx>
        <c:axId val="178824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0028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Sheet1!$E$1</c:f>
          <c:strCache>
            <c:ptCount val="1"/>
            <c:pt idx="0">
              <c:v>waist_measurement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weight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186154855643044"/>
                  <c:y val="-0.2000889472149314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Sheet1!$E$2:$E$601</c:f>
              <c:numCache>
                <c:formatCode>General</c:formatCode>
                <c:ptCount val="600"/>
                <c:pt idx="0">
                  <c:v>82.5</c:v>
                </c:pt>
                <c:pt idx="1">
                  <c:v>81.2</c:v>
                </c:pt>
                <c:pt idx="2">
                  <c:v>99.2</c:v>
                </c:pt>
                <c:pt idx="3">
                  <c:v>85.9</c:v>
                </c:pt>
                <c:pt idx="4">
                  <c:v>78.3</c:v>
                </c:pt>
                <c:pt idx="5">
                  <c:v>118.4</c:v>
                </c:pt>
                <c:pt idx="6">
                  <c:v>93.6</c:v>
                </c:pt>
                <c:pt idx="7">
                  <c:v>71.099999999999994</c:v>
                </c:pt>
                <c:pt idx="8">
                  <c:v>82.9</c:v>
                </c:pt>
                <c:pt idx="9">
                  <c:v>118.4</c:v>
                </c:pt>
                <c:pt idx="10">
                  <c:v>112.6</c:v>
                </c:pt>
                <c:pt idx="11">
                  <c:v>95.4</c:v>
                </c:pt>
                <c:pt idx="12">
                  <c:v>75.7</c:v>
                </c:pt>
                <c:pt idx="13">
                  <c:v>81.7</c:v>
                </c:pt>
                <c:pt idx="14">
                  <c:v>87.3</c:v>
                </c:pt>
                <c:pt idx="15">
                  <c:v>89.6</c:v>
                </c:pt>
                <c:pt idx="16">
                  <c:v>85.8</c:v>
                </c:pt>
                <c:pt idx="17">
                  <c:v>75.400000000000006</c:v>
                </c:pt>
                <c:pt idx="18">
                  <c:v>79.7</c:v>
                </c:pt>
                <c:pt idx="19">
                  <c:v>72.2</c:v>
                </c:pt>
                <c:pt idx="20">
                  <c:v>81.7</c:v>
                </c:pt>
                <c:pt idx="21">
                  <c:v>91.4</c:v>
                </c:pt>
                <c:pt idx="22">
                  <c:v>97.3</c:v>
                </c:pt>
                <c:pt idx="23">
                  <c:v>86.6</c:v>
                </c:pt>
                <c:pt idx="24">
                  <c:v>105.2</c:v>
                </c:pt>
                <c:pt idx="25">
                  <c:v>84.2</c:v>
                </c:pt>
                <c:pt idx="26">
                  <c:v>89.3</c:v>
                </c:pt>
                <c:pt idx="27">
                  <c:v>81.599999999999994</c:v>
                </c:pt>
                <c:pt idx="28">
                  <c:v>76.3</c:v>
                </c:pt>
                <c:pt idx="29">
                  <c:v>69.5</c:v>
                </c:pt>
                <c:pt idx="30">
                  <c:v>80.8</c:v>
                </c:pt>
                <c:pt idx="31">
                  <c:v>93.6</c:v>
                </c:pt>
                <c:pt idx="32">
                  <c:v>86.3</c:v>
                </c:pt>
                <c:pt idx="33">
                  <c:v>81.2</c:v>
                </c:pt>
                <c:pt idx="34">
                  <c:v>96.3</c:v>
                </c:pt>
                <c:pt idx="35">
                  <c:v>86.2</c:v>
                </c:pt>
                <c:pt idx="36">
                  <c:v>84.3</c:v>
                </c:pt>
                <c:pt idx="37">
                  <c:v>84.7</c:v>
                </c:pt>
                <c:pt idx="38">
                  <c:v>88.6</c:v>
                </c:pt>
                <c:pt idx="39">
                  <c:v>81.099999999999994</c:v>
                </c:pt>
                <c:pt idx="40">
                  <c:v>82.9</c:v>
                </c:pt>
                <c:pt idx="41">
                  <c:v>82.1</c:v>
                </c:pt>
                <c:pt idx="42">
                  <c:v>95.6</c:v>
                </c:pt>
                <c:pt idx="43">
                  <c:v>85.9</c:v>
                </c:pt>
                <c:pt idx="44">
                  <c:v>80.8</c:v>
                </c:pt>
                <c:pt idx="45">
                  <c:v>95</c:v>
                </c:pt>
                <c:pt idx="46">
                  <c:v>112.6</c:v>
                </c:pt>
                <c:pt idx="47">
                  <c:v>75</c:v>
                </c:pt>
                <c:pt idx="48">
                  <c:v>67.099999999999994</c:v>
                </c:pt>
                <c:pt idx="49">
                  <c:v>114.7</c:v>
                </c:pt>
                <c:pt idx="50">
                  <c:v>82.9</c:v>
                </c:pt>
                <c:pt idx="51">
                  <c:v>80.7</c:v>
                </c:pt>
                <c:pt idx="52">
                  <c:v>89.4</c:v>
                </c:pt>
                <c:pt idx="53">
                  <c:v>98.5</c:v>
                </c:pt>
                <c:pt idx="54">
                  <c:v>72.099999999999994</c:v>
                </c:pt>
                <c:pt idx="55">
                  <c:v>82.1</c:v>
                </c:pt>
                <c:pt idx="56">
                  <c:v>94.2</c:v>
                </c:pt>
                <c:pt idx="57">
                  <c:v>88.3</c:v>
                </c:pt>
                <c:pt idx="58">
                  <c:v>74.900000000000006</c:v>
                </c:pt>
                <c:pt idx="59">
                  <c:v>87.7</c:v>
                </c:pt>
                <c:pt idx="60">
                  <c:v>78.099999999999994</c:v>
                </c:pt>
                <c:pt idx="61">
                  <c:v>95.5</c:v>
                </c:pt>
                <c:pt idx="62">
                  <c:v>88</c:v>
                </c:pt>
                <c:pt idx="63">
                  <c:v>97.5</c:v>
                </c:pt>
                <c:pt idx="64">
                  <c:v>116.5</c:v>
                </c:pt>
                <c:pt idx="65">
                  <c:v>83.3</c:v>
                </c:pt>
                <c:pt idx="66">
                  <c:v>110.8</c:v>
                </c:pt>
                <c:pt idx="67">
                  <c:v>79.099999999999994</c:v>
                </c:pt>
                <c:pt idx="68">
                  <c:v>76.5</c:v>
                </c:pt>
                <c:pt idx="69">
                  <c:v>73.099999999999994</c:v>
                </c:pt>
                <c:pt idx="70">
                  <c:v>87</c:v>
                </c:pt>
                <c:pt idx="71">
                  <c:v>82.9</c:v>
                </c:pt>
                <c:pt idx="72">
                  <c:v>85.8</c:v>
                </c:pt>
                <c:pt idx="73">
                  <c:v>85.9</c:v>
                </c:pt>
                <c:pt idx="74">
                  <c:v>112.4</c:v>
                </c:pt>
                <c:pt idx="75">
                  <c:v>77.900000000000006</c:v>
                </c:pt>
                <c:pt idx="76">
                  <c:v>101.3</c:v>
                </c:pt>
                <c:pt idx="77">
                  <c:v>116.3</c:v>
                </c:pt>
                <c:pt idx="78">
                  <c:v>81.400000000000006</c:v>
                </c:pt>
                <c:pt idx="79">
                  <c:v>91.4</c:v>
                </c:pt>
                <c:pt idx="80">
                  <c:v>85.8</c:v>
                </c:pt>
                <c:pt idx="81">
                  <c:v>77.8</c:v>
                </c:pt>
                <c:pt idx="82">
                  <c:v>81.8</c:v>
                </c:pt>
                <c:pt idx="83">
                  <c:v>77.900000000000006</c:v>
                </c:pt>
                <c:pt idx="84">
                  <c:v>87.9</c:v>
                </c:pt>
                <c:pt idx="85">
                  <c:v>84.1</c:v>
                </c:pt>
                <c:pt idx="86">
                  <c:v>78.2</c:v>
                </c:pt>
                <c:pt idx="87">
                  <c:v>76.7</c:v>
                </c:pt>
                <c:pt idx="88">
                  <c:v>74.900000000000006</c:v>
                </c:pt>
                <c:pt idx="89">
                  <c:v>84.6</c:v>
                </c:pt>
                <c:pt idx="90">
                  <c:v>69.400000000000006</c:v>
                </c:pt>
                <c:pt idx="91">
                  <c:v>66.400000000000006</c:v>
                </c:pt>
                <c:pt idx="92">
                  <c:v>75.400000000000006</c:v>
                </c:pt>
                <c:pt idx="93">
                  <c:v>79.5</c:v>
                </c:pt>
                <c:pt idx="94">
                  <c:v>79.5</c:v>
                </c:pt>
                <c:pt idx="95">
                  <c:v>82.5</c:v>
                </c:pt>
                <c:pt idx="96">
                  <c:v>105.1</c:v>
                </c:pt>
                <c:pt idx="97">
                  <c:v>85.2</c:v>
                </c:pt>
                <c:pt idx="98">
                  <c:v>63.9</c:v>
                </c:pt>
                <c:pt idx="99">
                  <c:v>97.8</c:v>
                </c:pt>
                <c:pt idx="100">
                  <c:v>87.1</c:v>
                </c:pt>
                <c:pt idx="101">
                  <c:v>100.2</c:v>
                </c:pt>
                <c:pt idx="102">
                  <c:v>87.3</c:v>
                </c:pt>
                <c:pt idx="103">
                  <c:v>103.8</c:v>
                </c:pt>
                <c:pt idx="104">
                  <c:v>106.4</c:v>
                </c:pt>
                <c:pt idx="105">
                  <c:v>89</c:v>
                </c:pt>
                <c:pt idx="106">
                  <c:v>75.7</c:v>
                </c:pt>
                <c:pt idx="107">
                  <c:v>76.599999999999994</c:v>
                </c:pt>
                <c:pt idx="108">
                  <c:v>68.7</c:v>
                </c:pt>
                <c:pt idx="109">
                  <c:v>81.2</c:v>
                </c:pt>
                <c:pt idx="110">
                  <c:v>73</c:v>
                </c:pt>
                <c:pt idx="111">
                  <c:v>77.900000000000006</c:v>
                </c:pt>
                <c:pt idx="112">
                  <c:v>95.8</c:v>
                </c:pt>
                <c:pt idx="113">
                  <c:v>73.3</c:v>
                </c:pt>
                <c:pt idx="114">
                  <c:v>82.7</c:v>
                </c:pt>
                <c:pt idx="115">
                  <c:v>79.2</c:v>
                </c:pt>
                <c:pt idx="116">
                  <c:v>74.900000000000006</c:v>
                </c:pt>
                <c:pt idx="117">
                  <c:v>84.9</c:v>
                </c:pt>
                <c:pt idx="118">
                  <c:v>86.5</c:v>
                </c:pt>
                <c:pt idx="119">
                  <c:v>104.4</c:v>
                </c:pt>
                <c:pt idx="120">
                  <c:v>92.6</c:v>
                </c:pt>
                <c:pt idx="121">
                  <c:v>78.7</c:v>
                </c:pt>
                <c:pt idx="122">
                  <c:v>85.1</c:v>
                </c:pt>
                <c:pt idx="123">
                  <c:v>91.9</c:v>
                </c:pt>
                <c:pt idx="124">
                  <c:v>92.6</c:v>
                </c:pt>
                <c:pt idx="125">
                  <c:v>73.400000000000006</c:v>
                </c:pt>
                <c:pt idx="126">
                  <c:v>98.4</c:v>
                </c:pt>
                <c:pt idx="127">
                  <c:v>105.1</c:v>
                </c:pt>
                <c:pt idx="128">
                  <c:v>75.5</c:v>
                </c:pt>
                <c:pt idx="129">
                  <c:v>75.5</c:v>
                </c:pt>
                <c:pt idx="130">
                  <c:v>80.099999999999994</c:v>
                </c:pt>
                <c:pt idx="131">
                  <c:v>98.5</c:v>
                </c:pt>
                <c:pt idx="132">
                  <c:v>79.2</c:v>
                </c:pt>
                <c:pt idx="133">
                  <c:v>70</c:v>
                </c:pt>
                <c:pt idx="134">
                  <c:v>75.3</c:v>
                </c:pt>
                <c:pt idx="135">
                  <c:v>97.1</c:v>
                </c:pt>
                <c:pt idx="136">
                  <c:v>71.3</c:v>
                </c:pt>
                <c:pt idx="137">
                  <c:v>122.1</c:v>
                </c:pt>
                <c:pt idx="138">
                  <c:v>72.900000000000006</c:v>
                </c:pt>
                <c:pt idx="139">
                  <c:v>90.8</c:v>
                </c:pt>
                <c:pt idx="140">
                  <c:v>77.099999999999994</c:v>
                </c:pt>
                <c:pt idx="141">
                  <c:v>77.400000000000006</c:v>
                </c:pt>
                <c:pt idx="142">
                  <c:v>78.8</c:v>
                </c:pt>
                <c:pt idx="143">
                  <c:v>81.2</c:v>
                </c:pt>
                <c:pt idx="144">
                  <c:v>85</c:v>
                </c:pt>
                <c:pt idx="145">
                  <c:v>77.3</c:v>
                </c:pt>
                <c:pt idx="146">
                  <c:v>92.2</c:v>
                </c:pt>
                <c:pt idx="147">
                  <c:v>75.8</c:v>
                </c:pt>
                <c:pt idx="148">
                  <c:v>83</c:v>
                </c:pt>
                <c:pt idx="149">
                  <c:v>78</c:v>
                </c:pt>
                <c:pt idx="150">
                  <c:v>87.7</c:v>
                </c:pt>
                <c:pt idx="151">
                  <c:v>113.2</c:v>
                </c:pt>
                <c:pt idx="152">
                  <c:v>83.3</c:v>
                </c:pt>
                <c:pt idx="153">
                  <c:v>87.9</c:v>
                </c:pt>
                <c:pt idx="154">
                  <c:v>79.099999999999994</c:v>
                </c:pt>
                <c:pt idx="155">
                  <c:v>85.9</c:v>
                </c:pt>
                <c:pt idx="156">
                  <c:v>82.7</c:v>
                </c:pt>
                <c:pt idx="157">
                  <c:v>84.9</c:v>
                </c:pt>
                <c:pt idx="158">
                  <c:v>69.5</c:v>
                </c:pt>
                <c:pt idx="159">
                  <c:v>87.4</c:v>
                </c:pt>
                <c:pt idx="160">
                  <c:v>84</c:v>
                </c:pt>
                <c:pt idx="161">
                  <c:v>72.400000000000006</c:v>
                </c:pt>
                <c:pt idx="162">
                  <c:v>80.900000000000006</c:v>
                </c:pt>
                <c:pt idx="163">
                  <c:v>103</c:v>
                </c:pt>
                <c:pt idx="164">
                  <c:v>78</c:v>
                </c:pt>
                <c:pt idx="165">
                  <c:v>77.2</c:v>
                </c:pt>
                <c:pt idx="166">
                  <c:v>79.099999999999994</c:v>
                </c:pt>
                <c:pt idx="167">
                  <c:v>99.7</c:v>
                </c:pt>
                <c:pt idx="168">
                  <c:v>75.099999999999994</c:v>
                </c:pt>
                <c:pt idx="169">
                  <c:v>89.7</c:v>
                </c:pt>
                <c:pt idx="170">
                  <c:v>80.8</c:v>
                </c:pt>
                <c:pt idx="171">
                  <c:v>88.2</c:v>
                </c:pt>
                <c:pt idx="172">
                  <c:v>92.8</c:v>
                </c:pt>
                <c:pt idx="173">
                  <c:v>82.2</c:v>
                </c:pt>
                <c:pt idx="174">
                  <c:v>78.7</c:v>
                </c:pt>
                <c:pt idx="175">
                  <c:v>96.5</c:v>
                </c:pt>
                <c:pt idx="176">
                  <c:v>79.7</c:v>
                </c:pt>
                <c:pt idx="177">
                  <c:v>79.2</c:v>
                </c:pt>
                <c:pt idx="178">
                  <c:v>74.3</c:v>
                </c:pt>
                <c:pt idx="179">
                  <c:v>91.6</c:v>
                </c:pt>
                <c:pt idx="180">
                  <c:v>78.7</c:v>
                </c:pt>
                <c:pt idx="181">
                  <c:v>99.7</c:v>
                </c:pt>
                <c:pt idx="182">
                  <c:v>92</c:v>
                </c:pt>
                <c:pt idx="183">
                  <c:v>102.8</c:v>
                </c:pt>
                <c:pt idx="184">
                  <c:v>80.2</c:v>
                </c:pt>
                <c:pt idx="185">
                  <c:v>83</c:v>
                </c:pt>
                <c:pt idx="186">
                  <c:v>81.7</c:v>
                </c:pt>
                <c:pt idx="187">
                  <c:v>112.5</c:v>
                </c:pt>
                <c:pt idx="188">
                  <c:v>75.3</c:v>
                </c:pt>
                <c:pt idx="189">
                  <c:v>75.900000000000006</c:v>
                </c:pt>
                <c:pt idx="190">
                  <c:v>73.099999999999994</c:v>
                </c:pt>
                <c:pt idx="191">
                  <c:v>93</c:v>
                </c:pt>
                <c:pt idx="192">
                  <c:v>86.3</c:v>
                </c:pt>
                <c:pt idx="193">
                  <c:v>87.7</c:v>
                </c:pt>
                <c:pt idx="194">
                  <c:v>76.7</c:v>
                </c:pt>
                <c:pt idx="195">
                  <c:v>93.8</c:v>
                </c:pt>
                <c:pt idx="196">
                  <c:v>80.400000000000006</c:v>
                </c:pt>
                <c:pt idx="197">
                  <c:v>71.599999999999994</c:v>
                </c:pt>
                <c:pt idx="198">
                  <c:v>86.2</c:v>
                </c:pt>
                <c:pt idx="199">
                  <c:v>74.7</c:v>
                </c:pt>
                <c:pt idx="200">
                  <c:v>82.5</c:v>
                </c:pt>
                <c:pt idx="201">
                  <c:v>101.8</c:v>
                </c:pt>
                <c:pt idx="202">
                  <c:v>82</c:v>
                </c:pt>
                <c:pt idx="203">
                  <c:v>90.4</c:v>
                </c:pt>
                <c:pt idx="204">
                  <c:v>89.5</c:v>
                </c:pt>
                <c:pt idx="205">
                  <c:v>95.2</c:v>
                </c:pt>
                <c:pt idx="206">
                  <c:v>83.7</c:v>
                </c:pt>
                <c:pt idx="207">
                  <c:v>79.400000000000006</c:v>
                </c:pt>
                <c:pt idx="208">
                  <c:v>100.7</c:v>
                </c:pt>
                <c:pt idx="209">
                  <c:v>82.2</c:v>
                </c:pt>
                <c:pt idx="210">
                  <c:v>97.5</c:v>
                </c:pt>
                <c:pt idx="211">
                  <c:v>82</c:v>
                </c:pt>
                <c:pt idx="212">
                  <c:v>76.5</c:v>
                </c:pt>
                <c:pt idx="213">
                  <c:v>106</c:v>
                </c:pt>
                <c:pt idx="214">
                  <c:v>81.599999999999994</c:v>
                </c:pt>
                <c:pt idx="215">
                  <c:v>80.900000000000006</c:v>
                </c:pt>
                <c:pt idx="216">
                  <c:v>81.400000000000006</c:v>
                </c:pt>
                <c:pt idx="217">
                  <c:v>106.4</c:v>
                </c:pt>
                <c:pt idx="218">
                  <c:v>94.8</c:v>
                </c:pt>
                <c:pt idx="219">
                  <c:v>83.6</c:v>
                </c:pt>
                <c:pt idx="220">
                  <c:v>102</c:v>
                </c:pt>
                <c:pt idx="221">
                  <c:v>95.8</c:v>
                </c:pt>
                <c:pt idx="222">
                  <c:v>94</c:v>
                </c:pt>
                <c:pt idx="223">
                  <c:v>76.900000000000006</c:v>
                </c:pt>
                <c:pt idx="224">
                  <c:v>88.1</c:v>
                </c:pt>
                <c:pt idx="225">
                  <c:v>92.5</c:v>
                </c:pt>
                <c:pt idx="226">
                  <c:v>106.1</c:v>
                </c:pt>
                <c:pt idx="227">
                  <c:v>100.8</c:v>
                </c:pt>
                <c:pt idx="228">
                  <c:v>95.9</c:v>
                </c:pt>
                <c:pt idx="229">
                  <c:v>78.2</c:v>
                </c:pt>
                <c:pt idx="230">
                  <c:v>69</c:v>
                </c:pt>
                <c:pt idx="231">
                  <c:v>83.1</c:v>
                </c:pt>
                <c:pt idx="232">
                  <c:v>76.2</c:v>
                </c:pt>
                <c:pt idx="233">
                  <c:v>79</c:v>
                </c:pt>
                <c:pt idx="234">
                  <c:v>109.2</c:v>
                </c:pt>
                <c:pt idx="235">
                  <c:v>67.400000000000006</c:v>
                </c:pt>
                <c:pt idx="236">
                  <c:v>73.900000000000006</c:v>
                </c:pt>
                <c:pt idx="237">
                  <c:v>83.8</c:v>
                </c:pt>
                <c:pt idx="238">
                  <c:v>72.099999999999994</c:v>
                </c:pt>
                <c:pt idx="239">
                  <c:v>86.3</c:v>
                </c:pt>
                <c:pt idx="240">
                  <c:v>87.9</c:v>
                </c:pt>
                <c:pt idx="241">
                  <c:v>76.7</c:v>
                </c:pt>
                <c:pt idx="242">
                  <c:v>80.3</c:v>
                </c:pt>
                <c:pt idx="243">
                  <c:v>84.5</c:v>
                </c:pt>
                <c:pt idx="244">
                  <c:v>83.3</c:v>
                </c:pt>
                <c:pt idx="245">
                  <c:v>103.7</c:v>
                </c:pt>
                <c:pt idx="246">
                  <c:v>76.3</c:v>
                </c:pt>
                <c:pt idx="247">
                  <c:v>93.6</c:v>
                </c:pt>
                <c:pt idx="248">
                  <c:v>81.400000000000006</c:v>
                </c:pt>
                <c:pt idx="249">
                  <c:v>84.4</c:v>
                </c:pt>
                <c:pt idx="250">
                  <c:v>87.2</c:v>
                </c:pt>
                <c:pt idx="251">
                  <c:v>88.4</c:v>
                </c:pt>
                <c:pt idx="252">
                  <c:v>99.9</c:v>
                </c:pt>
                <c:pt idx="253">
                  <c:v>81.599999999999994</c:v>
                </c:pt>
                <c:pt idx="254">
                  <c:v>98.7</c:v>
                </c:pt>
                <c:pt idx="255">
                  <c:v>83.5</c:v>
                </c:pt>
                <c:pt idx="256">
                  <c:v>109.6</c:v>
                </c:pt>
                <c:pt idx="257">
                  <c:v>86.3</c:v>
                </c:pt>
                <c:pt idx="258">
                  <c:v>78.7</c:v>
                </c:pt>
                <c:pt idx="259">
                  <c:v>83.2</c:v>
                </c:pt>
                <c:pt idx="260">
                  <c:v>93.5</c:v>
                </c:pt>
                <c:pt idx="261">
                  <c:v>89.4</c:v>
                </c:pt>
                <c:pt idx="262">
                  <c:v>97.5</c:v>
                </c:pt>
                <c:pt idx="263">
                  <c:v>107.2</c:v>
                </c:pt>
                <c:pt idx="264">
                  <c:v>104.4</c:v>
                </c:pt>
                <c:pt idx="265">
                  <c:v>72.7</c:v>
                </c:pt>
                <c:pt idx="266">
                  <c:v>95.4</c:v>
                </c:pt>
                <c:pt idx="267">
                  <c:v>94</c:v>
                </c:pt>
                <c:pt idx="268">
                  <c:v>120.5</c:v>
                </c:pt>
                <c:pt idx="269">
                  <c:v>80.400000000000006</c:v>
                </c:pt>
                <c:pt idx="270">
                  <c:v>114.5</c:v>
                </c:pt>
                <c:pt idx="271">
                  <c:v>78.3</c:v>
                </c:pt>
                <c:pt idx="272">
                  <c:v>97</c:v>
                </c:pt>
                <c:pt idx="273">
                  <c:v>74</c:v>
                </c:pt>
                <c:pt idx="274">
                  <c:v>88.3</c:v>
                </c:pt>
                <c:pt idx="275">
                  <c:v>89</c:v>
                </c:pt>
                <c:pt idx="276">
                  <c:v>87.3</c:v>
                </c:pt>
                <c:pt idx="277">
                  <c:v>70.5</c:v>
                </c:pt>
                <c:pt idx="278">
                  <c:v>90</c:v>
                </c:pt>
                <c:pt idx="279">
                  <c:v>86.9</c:v>
                </c:pt>
                <c:pt idx="280">
                  <c:v>80.2</c:v>
                </c:pt>
                <c:pt idx="281">
                  <c:v>101.4</c:v>
                </c:pt>
                <c:pt idx="282">
                  <c:v>78.5</c:v>
                </c:pt>
                <c:pt idx="283">
                  <c:v>80.5</c:v>
                </c:pt>
                <c:pt idx="284">
                  <c:v>88.5</c:v>
                </c:pt>
                <c:pt idx="285">
                  <c:v>72</c:v>
                </c:pt>
                <c:pt idx="286">
                  <c:v>90.4</c:v>
                </c:pt>
                <c:pt idx="287">
                  <c:v>74.900000000000006</c:v>
                </c:pt>
                <c:pt idx="288">
                  <c:v>79.3</c:v>
                </c:pt>
                <c:pt idx="289">
                  <c:v>77.3</c:v>
                </c:pt>
                <c:pt idx="290">
                  <c:v>84.9</c:v>
                </c:pt>
                <c:pt idx="291">
                  <c:v>66.900000000000006</c:v>
                </c:pt>
                <c:pt idx="292">
                  <c:v>80.3</c:v>
                </c:pt>
                <c:pt idx="293">
                  <c:v>83.9</c:v>
                </c:pt>
                <c:pt idx="294">
                  <c:v>91.8</c:v>
                </c:pt>
                <c:pt idx="295">
                  <c:v>87.5</c:v>
                </c:pt>
                <c:pt idx="296">
                  <c:v>65.3</c:v>
                </c:pt>
                <c:pt idx="297">
                  <c:v>82.7</c:v>
                </c:pt>
                <c:pt idx="298">
                  <c:v>92.6</c:v>
                </c:pt>
                <c:pt idx="299">
                  <c:v>82.4</c:v>
                </c:pt>
                <c:pt idx="300">
                  <c:v>71.5</c:v>
                </c:pt>
                <c:pt idx="301">
                  <c:v>76.7</c:v>
                </c:pt>
                <c:pt idx="302">
                  <c:v>98.5</c:v>
                </c:pt>
                <c:pt idx="303">
                  <c:v>98.6</c:v>
                </c:pt>
                <c:pt idx="304">
                  <c:v>93.2</c:v>
                </c:pt>
                <c:pt idx="305">
                  <c:v>80.8</c:v>
                </c:pt>
                <c:pt idx="306">
                  <c:v>106.4</c:v>
                </c:pt>
                <c:pt idx="307">
                  <c:v>92.3</c:v>
                </c:pt>
                <c:pt idx="308">
                  <c:v>85.1</c:v>
                </c:pt>
                <c:pt idx="309">
                  <c:v>74.5</c:v>
                </c:pt>
                <c:pt idx="310">
                  <c:v>95.6</c:v>
                </c:pt>
                <c:pt idx="311">
                  <c:v>81.599999999999994</c:v>
                </c:pt>
                <c:pt idx="312">
                  <c:v>72.3</c:v>
                </c:pt>
                <c:pt idx="313">
                  <c:v>83.6</c:v>
                </c:pt>
                <c:pt idx="314">
                  <c:v>91.6</c:v>
                </c:pt>
                <c:pt idx="315">
                  <c:v>88.4</c:v>
                </c:pt>
                <c:pt idx="316">
                  <c:v>74.400000000000006</c:v>
                </c:pt>
                <c:pt idx="317">
                  <c:v>90.5</c:v>
                </c:pt>
                <c:pt idx="318">
                  <c:v>93.5</c:v>
                </c:pt>
                <c:pt idx="319">
                  <c:v>79.400000000000006</c:v>
                </c:pt>
                <c:pt idx="320">
                  <c:v>72.400000000000006</c:v>
                </c:pt>
                <c:pt idx="321">
                  <c:v>79.3</c:v>
                </c:pt>
                <c:pt idx="322">
                  <c:v>111</c:v>
                </c:pt>
                <c:pt idx="323">
                  <c:v>70.599999999999994</c:v>
                </c:pt>
                <c:pt idx="324">
                  <c:v>91.5</c:v>
                </c:pt>
                <c:pt idx="325">
                  <c:v>95.1</c:v>
                </c:pt>
                <c:pt idx="326">
                  <c:v>84</c:v>
                </c:pt>
                <c:pt idx="327">
                  <c:v>79.2</c:v>
                </c:pt>
                <c:pt idx="328">
                  <c:v>72.599999999999994</c:v>
                </c:pt>
                <c:pt idx="329">
                  <c:v>83.3</c:v>
                </c:pt>
                <c:pt idx="330">
                  <c:v>72.7</c:v>
                </c:pt>
                <c:pt idx="331">
                  <c:v>85.2</c:v>
                </c:pt>
                <c:pt idx="332">
                  <c:v>85.9</c:v>
                </c:pt>
                <c:pt idx="333">
                  <c:v>89.3</c:v>
                </c:pt>
                <c:pt idx="334">
                  <c:v>89.4</c:v>
                </c:pt>
                <c:pt idx="335">
                  <c:v>78.900000000000006</c:v>
                </c:pt>
                <c:pt idx="336">
                  <c:v>100.8</c:v>
                </c:pt>
                <c:pt idx="337">
                  <c:v>94.1</c:v>
                </c:pt>
                <c:pt idx="338">
                  <c:v>76</c:v>
                </c:pt>
                <c:pt idx="339">
                  <c:v>98.5</c:v>
                </c:pt>
                <c:pt idx="340">
                  <c:v>97.8</c:v>
                </c:pt>
                <c:pt idx="341">
                  <c:v>95.8</c:v>
                </c:pt>
                <c:pt idx="342">
                  <c:v>73.599999999999994</c:v>
                </c:pt>
                <c:pt idx="343">
                  <c:v>78</c:v>
                </c:pt>
                <c:pt idx="344">
                  <c:v>101.3</c:v>
                </c:pt>
                <c:pt idx="345">
                  <c:v>82.1</c:v>
                </c:pt>
                <c:pt idx="346">
                  <c:v>100.2</c:v>
                </c:pt>
                <c:pt idx="347">
                  <c:v>103.7</c:v>
                </c:pt>
                <c:pt idx="348">
                  <c:v>70.8</c:v>
                </c:pt>
                <c:pt idx="349">
                  <c:v>81.099999999999994</c:v>
                </c:pt>
                <c:pt idx="350">
                  <c:v>95</c:v>
                </c:pt>
                <c:pt idx="351">
                  <c:v>89.3</c:v>
                </c:pt>
                <c:pt idx="352">
                  <c:v>67.2</c:v>
                </c:pt>
                <c:pt idx="353">
                  <c:v>75</c:v>
                </c:pt>
                <c:pt idx="354">
                  <c:v>86.4</c:v>
                </c:pt>
                <c:pt idx="355">
                  <c:v>76.7</c:v>
                </c:pt>
                <c:pt idx="356">
                  <c:v>117.5</c:v>
                </c:pt>
                <c:pt idx="357">
                  <c:v>83.5</c:v>
                </c:pt>
                <c:pt idx="358">
                  <c:v>87.2</c:v>
                </c:pt>
                <c:pt idx="359">
                  <c:v>72.099999999999994</c:v>
                </c:pt>
                <c:pt idx="360">
                  <c:v>91.7</c:v>
                </c:pt>
                <c:pt idx="361">
                  <c:v>85.5</c:v>
                </c:pt>
                <c:pt idx="362">
                  <c:v>87.3</c:v>
                </c:pt>
                <c:pt idx="363">
                  <c:v>83.7</c:v>
                </c:pt>
                <c:pt idx="364">
                  <c:v>96.9</c:v>
                </c:pt>
                <c:pt idx="365">
                  <c:v>89.9</c:v>
                </c:pt>
                <c:pt idx="366">
                  <c:v>76.8</c:v>
                </c:pt>
                <c:pt idx="367">
                  <c:v>100.7</c:v>
                </c:pt>
                <c:pt idx="368">
                  <c:v>114.2</c:v>
                </c:pt>
                <c:pt idx="369">
                  <c:v>80.599999999999994</c:v>
                </c:pt>
                <c:pt idx="370">
                  <c:v>79.599999999999994</c:v>
                </c:pt>
                <c:pt idx="371">
                  <c:v>82.9</c:v>
                </c:pt>
                <c:pt idx="372">
                  <c:v>79.099999999999994</c:v>
                </c:pt>
                <c:pt idx="373">
                  <c:v>77.099999999999994</c:v>
                </c:pt>
                <c:pt idx="374">
                  <c:v>74.3</c:v>
                </c:pt>
                <c:pt idx="375">
                  <c:v>117.7</c:v>
                </c:pt>
                <c:pt idx="376">
                  <c:v>87.5</c:v>
                </c:pt>
                <c:pt idx="377">
                  <c:v>86.4</c:v>
                </c:pt>
                <c:pt idx="378">
                  <c:v>99.4</c:v>
                </c:pt>
                <c:pt idx="379">
                  <c:v>88.7</c:v>
                </c:pt>
                <c:pt idx="380">
                  <c:v>110.2</c:v>
                </c:pt>
                <c:pt idx="381">
                  <c:v>95.8</c:v>
                </c:pt>
                <c:pt idx="382">
                  <c:v>65.099999999999994</c:v>
                </c:pt>
                <c:pt idx="383">
                  <c:v>79.2</c:v>
                </c:pt>
                <c:pt idx="384">
                  <c:v>97.2</c:v>
                </c:pt>
                <c:pt idx="385">
                  <c:v>87.5</c:v>
                </c:pt>
                <c:pt idx="386">
                  <c:v>71.5</c:v>
                </c:pt>
                <c:pt idx="387">
                  <c:v>88.4</c:v>
                </c:pt>
                <c:pt idx="388">
                  <c:v>116</c:v>
                </c:pt>
                <c:pt idx="389">
                  <c:v>81.7</c:v>
                </c:pt>
                <c:pt idx="390">
                  <c:v>65.7</c:v>
                </c:pt>
                <c:pt idx="391">
                  <c:v>113</c:v>
                </c:pt>
                <c:pt idx="392">
                  <c:v>82</c:v>
                </c:pt>
                <c:pt idx="393">
                  <c:v>94.7</c:v>
                </c:pt>
                <c:pt idx="394">
                  <c:v>92.2</c:v>
                </c:pt>
                <c:pt idx="395">
                  <c:v>70.599999999999994</c:v>
                </c:pt>
                <c:pt idx="396">
                  <c:v>94.7</c:v>
                </c:pt>
                <c:pt idx="397">
                  <c:v>87.6</c:v>
                </c:pt>
                <c:pt idx="398">
                  <c:v>67.7</c:v>
                </c:pt>
                <c:pt idx="399">
                  <c:v>90.5</c:v>
                </c:pt>
                <c:pt idx="400">
                  <c:v>82.9</c:v>
                </c:pt>
                <c:pt idx="401">
                  <c:v>111</c:v>
                </c:pt>
                <c:pt idx="402">
                  <c:v>84.2</c:v>
                </c:pt>
                <c:pt idx="403">
                  <c:v>88.9</c:v>
                </c:pt>
                <c:pt idx="404">
                  <c:v>72.3</c:v>
                </c:pt>
                <c:pt idx="405">
                  <c:v>79.3</c:v>
                </c:pt>
                <c:pt idx="406">
                  <c:v>94.6</c:v>
                </c:pt>
                <c:pt idx="407">
                  <c:v>88.5</c:v>
                </c:pt>
                <c:pt idx="408">
                  <c:v>70.3</c:v>
                </c:pt>
                <c:pt idx="409">
                  <c:v>86.4</c:v>
                </c:pt>
                <c:pt idx="410">
                  <c:v>72.7</c:v>
                </c:pt>
                <c:pt idx="411">
                  <c:v>84.7</c:v>
                </c:pt>
                <c:pt idx="412">
                  <c:v>83.8</c:v>
                </c:pt>
                <c:pt idx="413">
                  <c:v>78.7</c:v>
                </c:pt>
                <c:pt idx="414">
                  <c:v>104.9</c:v>
                </c:pt>
                <c:pt idx="415">
                  <c:v>100.7</c:v>
                </c:pt>
                <c:pt idx="416">
                  <c:v>66.900000000000006</c:v>
                </c:pt>
                <c:pt idx="417">
                  <c:v>90.7</c:v>
                </c:pt>
                <c:pt idx="418">
                  <c:v>77.8</c:v>
                </c:pt>
                <c:pt idx="419">
                  <c:v>79.599999999999994</c:v>
                </c:pt>
                <c:pt idx="420">
                  <c:v>74.7</c:v>
                </c:pt>
                <c:pt idx="421">
                  <c:v>83.9</c:v>
                </c:pt>
                <c:pt idx="422">
                  <c:v>70.5</c:v>
                </c:pt>
                <c:pt idx="423">
                  <c:v>79.599999999999994</c:v>
                </c:pt>
                <c:pt idx="424">
                  <c:v>73.599999999999994</c:v>
                </c:pt>
                <c:pt idx="425">
                  <c:v>79.599999999999994</c:v>
                </c:pt>
                <c:pt idx="426">
                  <c:v>68.5</c:v>
                </c:pt>
                <c:pt idx="427">
                  <c:v>100.9</c:v>
                </c:pt>
                <c:pt idx="428">
                  <c:v>75.400000000000006</c:v>
                </c:pt>
                <c:pt idx="429">
                  <c:v>95.6</c:v>
                </c:pt>
                <c:pt idx="430">
                  <c:v>71.3</c:v>
                </c:pt>
                <c:pt idx="431">
                  <c:v>80.5</c:v>
                </c:pt>
                <c:pt idx="432">
                  <c:v>72.2</c:v>
                </c:pt>
                <c:pt idx="433">
                  <c:v>69.8</c:v>
                </c:pt>
                <c:pt idx="434">
                  <c:v>102.2</c:v>
                </c:pt>
                <c:pt idx="435">
                  <c:v>88.3</c:v>
                </c:pt>
                <c:pt idx="436">
                  <c:v>68</c:v>
                </c:pt>
                <c:pt idx="437">
                  <c:v>78</c:v>
                </c:pt>
                <c:pt idx="438">
                  <c:v>100.4</c:v>
                </c:pt>
                <c:pt idx="439">
                  <c:v>73.7</c:v>
                </c:pt>
                <c:pt idx="440">
                  <c:v>121.5</c:v>
                </c:pt>
                <c:pt idx="441">
                  <c:v>86.4</c:v>
                </c:pt>
                <c:pt idx="442">
                  <c:v>102.4</c:v>
                </c:pt>
                <c:pt idx="443">
                  <c:v>72.2</c:v>
                </c:pt>
                <c:pt idx="444">
                  <c:v>90.8</c:v>
                </c:pt>
                <c:pt idx="445">
                  <c:v>92.3</c:v>
                </c:pt>
                <c:pt idx="446">
                  <c:v>87</c:v>
                </c:pt>
                <c:pt idx="447">
                  <c:v>80.8</c:v>
                </c:pt>
                <c:pt idx="448">
                  <c:v>116.3</c:v>
                </c:pt>
                <c:pt idx="449">
                  <c:v>64</c:v>
                </c:pt>
                <c:pt idx="450">
                  <c:v>78.400000000000006</c:v>
                </c:pt>
                <c:pt idx="451">
                  <c:v>68.3</c:v>
                </c:pt>
                <c:pt idx="452">
                  <c:v>73.7</c:v>
                </c:pt>
                <c:pt idx="453">
                  <c:v>73.5</c:v>
                </c:pt>
                <c:pt idx="454">
                  <c:v>79.900000000000006</c:v>
                </c:pt>
                <c:pt idx="455">
                  <c:v>82.9</c:v>
                </c:pt>
                <c:pt idx="456">
                  <c:v>85.1</c:v>
                </c:pt>
                <c:pt idx="457">
                  <c:v>71.2</c:v>
                </c:pt>
                <c:pt idx="458">
                  <c:v>86.3</c:v>
                </c:pt>
                <c:pt idx="459">
                  <c:v>87.3</c:v>
                </c:pt>
                <c:pt idx="460">
                  <c:v>86.7</c:v>
                </c:pt>
                <c:pt idx="461">
                  <c:v>115.1</c:v>
                </c:pt>
                <c:pt idx="462">
                  <c:v>105.2</c:v>
                </c:pt>
                <c:pt idx="463">
                  <c:v>81.2</c:v>
                </c:pt>
                <c:pt idx="464">
                  <c:v>87.4</c:v>
                </c:pt>
                <c:pt idx="465">
                  <c:v>81.900000000000006</c:v>
                </c:pt>
                <c:pt idx="466">
                  <c:v>84.4</c:v>
                </c:pt>
                <c:pt idx="467">
                  <c:v>90.5</c:v>
                </c:pt>
                <c:pt idx="468">
                  <c:v>83.7</c:v>
                </c:pt>
                <c:pt idx="469">
                  <c:v>97.7</c:v>
                </c:pt>
                <c:pt idx="470">
                  <c:v>103.1</c:v>
                </c:pt>
                <c:pt idx="471">
                  <c:v>84.9</c:v>
                </c:pt>
                <c:pt idx="472">
                  <c:v>93</c:v>
                </c:pt>
                <c:pt idx="473">
                  <c:v>87.6</c:v>
                </c:pt>
                <c:pt idx="474">
                  <c:v>111.3</c:v>
                </c:pt>
                <c:pt idx="475">
                  <c:v>99.5</c:v>
                </c:pt>
                <c:pt idx="476">
                  <c:v>73.8</c:v>
                </c:pt>
                <c:pt idx="477">
                  <c:v>101.8</c:v>
                </c:pt>
                <c:pt idx="478">
                  <c:v>69.8</c:v>
                </c:pt>
                <c:pt idx="479">
                  <c:v>64.7</c:v>
                </c:pt>
                <c:pt idx="480">
                  <c:v>82.3</c:v>
                </c:pt>
                <c:pt idx="481">
                  <c:v>70.8</c:v>
                </c:pt>
                <c:pt idx="482">
                  <c:v>67</c:v>
                </c:pt>
                <c:pt idx="483">
                  <c:v>93.1</c:v>
                </c:pt>
                <c:pt idx="484">
                  <c:v>87.1</c:v>
                </c:pt>
                <c:pt idx="485">
                  <c:v>80.599999999999994</c:v>
                </c:pt>
                <c:pt idx="486">
                  <c:v>92.9</c:v>
                </c:pt>
                <c:pt idx="487">
                  <c:v>96.1</c:v>
                </c:pt>
                <c:pt idx="488">
                  <c:v>111.8</c:v>
                </c:pt>
                <c:pt idx="489">
                  <c:v>71.2</c:v>
                </c:pt>
                <c:pt idx="490">
                  <c:v>82.6</c:v>
                </c:pt>
                <c:pt idx="491">
                  <c:v>84.6</c:v>
                </c:pt>
                <c:pt idx="492">
                  <c:v>74.400000000000006</c:v>
                </c:pt>
                <c:pt idx="493">
                  <c:v>89.8</c:v>
                </c:pt>
                <c:pt idx="494">
                  <c:v>104.5</c:v>
                </c:pt>
                <c:pt idx="495">
                  <c:v>90.2</c:v>
                </c:pt>
                <c:pt idx="496">
                  <c:v>95.5</c:v>
                </c:pt>
                <c:pt idx="497">
                  <c:v>77.7</c:v>
                </c:pt>
                <c:pt idx="498">
                  <c:v>101.7</c:v>
                </c:pt>
                <c:pt idx="499">
                  <c:v>80.400000000000006</c:v>
                </c:pt>
                <c:pt idx="500">
                  <c:v>100.9</c:v>
                </c:pt>
                <c:pt idx="501">
                  <c:v>84.4</c:v>
                </c:pt>
                <c:pt idx="502">
                  <c:v>81</c:v>
                </c:pt>
                <c:pt idx="503">
                  <c:v>96.5</c:v>
                </c:pt>
                <c:pt idx="504">
                  <c:v>73.099999999999994</c:v>
                </c:pt>
                <c:pt idx="505">
                  <c:v>94.7</c:v>
                </c:pt>
                <c:pt idx="506">
                  <c:v>114.2</c:v>
                </c:pt>
                <c:pt idx="507">
                  <c:v>88.3</c:v>
                </c:pt>
                <c:pt idx="508">
                  <c:v>94</c:v>
                </c:pt>
                <c:pt idx="509">
                  <c:v>80</c:v>
                </c:pt>
                <c:pt idx="510">
                  <c:v>104.3</c:v>
                </c:pt>
                <c:pt idx="511">
                  <c:v>87.7</c:v>
                </c:pt>
                <c:pt idx="512">
                  <c:v>90.5</c:v>
                </c:pt>
                <c:pt idx="513">
                  <c:v>81.2</c:v>
                </c:pt>
                <c:pt idx="514">
                  <c:v>94.4</c:v>
                </c:pt>
                <c:pt idx="515">
                  <c:v>95.9</c:v>
                </c:pt>
                <c:pt idx="516">
                  <c:v>100.8</c:v>
                </c:pt>
                <c:pt idx="517">
                  <c:v>108.7</c:v>
                </c:pt>
                <c:pt idx="518">
                  <c:v>68.900000000000006</c:v>
                </c:pt>
                <c:pt idx="519">
                  <c:v>98.1</c:v>
                </c:pt>
                <c:pt idx="520">
                  <c:v>75</c:v>
                </c:pt>
                <c:pt idx="521">
                  <c:v>81.900000000000006</c:v>
                </c:pt>
                <c:pt idx="522">
                  <c:v>109.2</c:v>
                </c:pt>
                <c:pt idx="523">
                  <c:v>93</c:v>
                </c:pt>
                <c:pt idx="524">
                  <c:v>83.6</c:v>
                </c:pt>
                <c:pt idx="525">
                  <c:v>82.1</c:v>
                </c:pt>
                <c:pt idx="526">
                  <c:v>74.3</c:v>
                </c:pt>
                <c:pt idx="527">
                  <c:v>103.1</c:v>
                </c:pt>
                <c:pt idx="528">
                  <c:v>100.1</c:v>
                </c:pt>
                <c:pt idx="529">
                  <c:v>76.900000000000006</c:v>
                </c:pt>
                <c:pt idx="530">
                  <c:v>94.3</c:v>
                </c:pt>
                <c:pt idx="531">
                  <c:v>79.8</c:v>
                </c:pt>
                <c:pt idx="532">
                  <c:v>108.2</c:v>
                </c:pt>
                <c:pt idx="533">
                  <c:v>86.5</c:v>
                </c:pt>
                <c:pt idx="534">
                  <c:v>99.5</c:v>
                </c:pt>
                <c:pt idx="535">
                  <c:v>71.5</c:v>
                </c:pt>
                <c:pt idx="536">
                  <c:v>111.3</c:v>
                </c:pt>
                <c:pt idx="537">
                  <c:v>83.1</c:v>
                </c:pt>
                <c:pt idx="538">
                  <c:v>110.6</c:v>
                </c:pt>
                <c:pt idx="539">
                  <c:v>85.1</c:v>
                </c:pt>
                <c:pt idx="540">
                  <c:v>79.400000000000006</c:v>
                </c:pt>
                <c:pt idx="541">
                  <c:v>80.2</c:v>
                </c:pt>
                <c:pt idx="542">
                  <c:v>66.900000000000006</c:v>
                </c:pt>
                <c:pt idx="543">
                  <c:v>79.099999999999994</c:v>
                </c:pt>
                <c:pt idx="544">
                  <c:v>116.9</c:v>
                </c:pt>
                <c:pt idx="545">
                  <c:v>84.6</c:v>
                </c:pt>
                <c:pt idx="546">
                  <c:v>103.6</c:v>
                </c:pt>
                <c:pt idx="547">
                  <c:v>75.7</c:v>
                </c:pt>
                <c:pt idx="548">
                  <c:v>95.7</c:v>
                </c:pt>
                <c:pt idx="549">
                  <c:v>82.5</c:v>
                </c:pt>
                <c:pt idx="550">
                  <c:v>91.4</c:v>
                </c:pt>
                <c:pt idx="551">
                  <c:v>84.7</c:v>
                </c:pt>
                <c:pt idx="552">
                  <c:v>69.599999999999994</c:v>
                </c:pt>
                <c:pt idx="553">
                  <c:v>80.2</c:v>
                </c:pt>
                <c:pt idx="554">
                  <c:v>81.5</c:v>
                </c:pt>
                <c:pt idx="555">
                  <c:v>89.1</c:v>
                </c:pt>
                <c:pt idx="556">
                  <c:v>104</c:v>
                </c:pt>
                <c:pt idx="557">
                  <c:v>85.9</c:v>
                </c:pt>
                <c:pt idx="558">
                  <c:v>96.1</c:v>
                </c:pt>
                <c:pt idx="559">
                  <c:v>155.69999999999999</c:v>
                </c:pt>
                <c:pt idx="560">
                  <c:v>88.1</c:v>
                </c:pt>
                <c:pt idx="561">
                  <c:v>106.6</c:v>
                </c:pt>
                <c:pt idx="562">
                  <c:v>78.099999999999994</c:v>
                </c:pt>
                <c:pt idx="563">
                  <c:v>87.6</c:v>
                </c:pt>
                <c:pt idx="564">
                  <c:v>86.8</c:v>
                </c:pt>
                <c:pt idx="565">
                  <c:v>84.1</c:v>
                </c:pt>
                <c:pt idx="566">
                  <c:v>78.8</c:v>
                </c:pt>
                <c:pt idx="567">
                  <c:v>86.8</c:v>
                </c:pt>
                <c:pt idx="568">
                  <c:v>74.8</c:v>
                </c:pt>
                <c:pt idx="569">
                  <c:v>75.900000000000006</c:v>
                </c:pt>
                <c:pt idx="570">
                  <c:v>81.8</c:v>
                </c:pt>
                <c:pt idx="571">
                  <c:v>98.2</c:v>
                </c:pt>
                <c:pt idx="572">
                  <c:v>82.2</c:v>
                </c:pt>
                <c:pt idx="573">
                  <c:v>81.099999999999994</c:v>
                </c:pt>
                <c:pt idx="574">
                  <c:v>79.2</c:v>
                </c:pt>
                <c:pt idx="575">
                  <c:v>41.3</c:v>
                </c:pt>
                <c:pt idx="576">
                  <c:v>105.1</c:v>
                </c:pt>
                <c:pt idx="577">
                  <c:v>73.400000000000006</c:v>
                </c:pt>
                <c:pt idx="578">
                  <c:v>91.2</c:v>
                </c:pt>
                <c:pt idx="579">
                  <c:v>86</c:v>
                </c:pt>
                <c:pt idx="580">
                  <c:v>76</c:v>
                </c:pt>
                <c:pt idx="581">
                  <c:v>85.2</c:v>
                </c:pt>
                <c:pt idx="582">
                  <c:v>115.6</c:v>
                </c:pt>
                <c:pt idx="583">
                  <c:v>86.8</c:v>
                </c:pt>
                <c:pt idx="584">
                  <c:v>87.5</c:v>
                </c:pt>
                <c:pt idx="585">
                  <c:v>96.8</c:v>
                </c:pt>
                <c:pt idx="586">
                  <c:v>74.8</c:v>
                </c:pt>
                <c:pt idx="587">
                  <c:v>92.9</c:v>
                </c:pt>
                <c:pt idx="588">
                  <c:v>75.400000000000006</c:v>
                </c:pt>
                <c:pt idx="589">
                  <c:v>102.5</c:v>
                </c:pt>
                <c:pt idx="590">
                  <c:v>88</c:v>
                </c:pt>
                <c:pt idx="591">
                  <c:v>86.4</c:v>
                </c:pt>
                <c:pt idx="592">
                  <c:v>104.4</c:v>
                </c:pt>
                <c:pt idx="593">
                  <c:v>97.2</c:v>
                </c:pt>
                <c:pt idx="594">
                  <c:v>84.6</c:v>
                </c:pt>
                <c:pt idx="595">
                  <c:v>87</c:v>
                </c:pt>
                <c:pt idx="596">
                  <c:v>67</c:v>
                </c:pt>
                <c:pt idx="597">
                  <c:v>84.4</c:v>
                </c:pt>
                <c:pt idx="598">
                  <c:v>84.8</c:v>
                </c:pt>
                <c:pt idx="599">
                  <c:v>91.4</c:v>
                </c:pt>
              </c:numCache>
            </c:numRef>
          </c:xVal>
          <c:yVal>
            <c:numRef>
              <c:f>Sheet1!$I$2:$I$601</c:f>
              <c:numCache>
                <c:formatCode>General</c:formatCode>
                <c:ptCount val="600"/>
                <c:pt idx="0">
                  <c:v>73.2</c:v>
                </c:pt>
                <c:pt idx="1">
                  <c:v>65.099999999999994</c:v>
                </c:pt>
                <c:pt idx="2">
                  <c:v>93.2</c:v>
                </c:pt>
                <c:pt idx="3">
                  <c:v>71.599999999999994</c:v>
                </c:pt>
                <c:pt idx="4">
                  <c:v>67.099999999999994</c:v>
                </c:pt>
                <c:pt idx="5">
                  <c:v>114.2</c:v>
                </c:pt>
                <c:pt idx="6">
                  <c:v>76.5</c:v>
                </c:pt>
                <c:pt idx="7">
                  <c:v>53</c:v>
                </c:pt>
                <c:pt idx="8">
                  <c:v>69.7</c:v>
                </c:pt>
                <c:pt idx="9">
                  <c:v>114.2</c:v>
                </c:pt>
                <c:pt idx="10">
                  <c:v>95.3</c:v>
                </c:pt>
                <c:pt idx="11">
                  <c:v>78.7</c:v>
                </c:pt>
                <c:pt idx="12">
                  <c:v>58.6</c:v>
                </c:pt>
                <c:pt idx="13">
                  <c:v>66.7</c:v>
                </c:pt>
                <c:pt idx="14">
                  <c:v>77.8</c:v>
                </c:pt>
                <c:pt idx="15">
                  <c:v>77.8</c:v>
                </c:pt>
                <c:pt idx="16">
                  <c:v>80.400000000000006</c:v>
                </c:pt>
                <c:pt idx="17">
                  <c:v>54.6</c:v>
                </c:pt>
                <c:pt idx="18">
                  <c:v>69</c:v>
                </c:pt>
                <c:pt idx="19">
                  <c:v>59.1</c:v>
                </c:pt>
                <c:pt idx="20">
                  <c:v>63.8</c:v>
                </c:pt>
                <c:pt idx="21">
                  <c:v>74.599999999999994</c:v>
                </c:pt>
                <c:pt idx="22">
                  <c:v>90.4</c:v>
                </c:pt>
                <c:pt idx="23">
                  <c:v>67.8</c:v>
                </c:pt>
                <c:pt idx="24">
                  <c:v>103.3</c:v>
                </c:pt>
                <c:pt idx="25">
                  <c:v>68.099999999999994</c:v>
                </c:pt>
                <c:pt idx="26">
                  <c:v>80.599999999999994</c:v>
                </c:pt>
                <c:pt idx="27">
                  <c:v>69</c:v>
                </c:pt>
                <c:pt idx="28">
                  <c:v>59.2</c:v>
                </c:pt>
                <c:pt idx="29">
                  <c:v>55.5</c:v>
                </c:pt>
                <c:pt idx="30">
                  <c:v>65.099999999999994</c:v>
                </c:pt>
                <c:pt idx="31">
                  <c:v>78</c:v>
                </c:pt>
                <c:pt idx="32">
                  <c:v>75</c:v>
                </c:pt>
                <c:pt idx="33">
                  <c:v>66.7</c:v>
                </c:pt>
                <c:pt idx="34">
                  <c:v>83.2</c:v>
                </c:pt>
                <c:pt idx="35">
                  <c:v>70.099999999999994</c:v>
                </c:pt>
                <c:pt idx="36">
                  <c:v>69.8</c:v>
                </c:pt>
                <c:pt idx="37">
                  <c:v>65.2</c:v>
                </c:pt>
                <c:pt idx="38">
                  <c:v>75.3</c:v>
                </c:pt>
                <c:pt idx="39">
                  <c:v>68.8</c:v>
                </c:pt>
                <c:pt idx="40">
                  <c:v>69.7</c:v>
                </c:pt>
                <c:pt idx="41">
                  <c:v>66.099999999999994</c:v>
                </c:pt>
                <c:pt idx="42">
                  <c:v>75.8</c:v>
                </c:pt>
                <c:pt idx="43">
                  <c:v>66.5</c:v>
                </c:pt>
                <c:pt idx="44">
                  <c:v>65.099999999999994</c:v>
                </c:pt>
                <c:pt idx="45">
                  <c:v>88.4</c:v>
                </c:pt>
                <c:pt idx="46">
                  <c:v>58.8</c:v>
                </c:pt>
                <c:pt idx="47">
                  <c:v>53.1</c:v>
                </c:pt>
                <c:pt idx="48">
                  <c:v>49.5</c:v>
                </c:pt>
                <c:pt idx="49">
                  <c:v>102.4</c:v>
                </c:pt>
                <c:pt idx="50">
                  <c:v>76.8</c:v>
                </c:pt>
                <c:pt idx="51">
                  <c:v>62.7</c:v>
                </c:pt>
                <c:pt idx="52">
                  <c:v>85</c:v>
                </c:pt>
                <c:pt idx="53">
                  <c:v>79</c:v>
                </c:pt>
                <c:pt idx="54">
                  <c:v>57.7</c:v>
                </c:pt>
                <c:pt idx="55">
                  <c:v>76.8</c:v>
                </c:pt>
                <c:pt idx="56">
                  <c:v>83.3</c:v>
                </c:pt>
                <c:pt idx="57">
                  <c:v>72.900000000000006</c:v>
                </c:pt>
                <c:pt idx="58">
                  <c:v>66.2</c:v>
                </c:pt>
                <c:pt idx="59">
                  <c:v>67.400000000000006</c:v>
                </c:pt>
                <c:pt idx="60">
                  <c:v>70.900000000000006</c:v>
                </c:pt>
                <c:pt idx="61">
                  <c:v>72.2</c:v>
                </c:pt>
                <c:pt idx="62">
                  <c:v>75.7</c:v>
                </c:pt>
                <c:pt idx="63">
                  <c:v>85.1</c:v>
                </c:pt>
                <c:pt idx="64">
                  <c:v>65.099999999999994</c:v>
                </c:pt>
                <c:pt idx="65">
                  <c:v>61.9</c:v>
                </c:pt>
                <c:pt idx="66">
                  <c:v>68.5</c:v>
                </c:pt>
                <c:pt idx="67">
                  <c:v>62.9</c:v>
                </c:pt>
                <c:pt idx="68">
                  <c:v>60.5</c:v>
                </c:pt>
                <c:pt idx="69">
                  <c:v>55</c:v>
                </c:pt>
                <c:pt idx="70">
                  <c:v>64.900000000000006</c:v>
                </c:pt>
                <c:pt idx="71">
                  <c:v>63.9</c:v>
                </c:pt>
                <c:pt idx="72">
                  <c:v>80.400000000000006</c:v>
                </c:pt>
                <c:pt idx="73">
                  <c:v>62.5</c:v>
                </c:pt>
                <c:pt idx="74">
                  <c:v>57.9</c:v>
                </c:pt>
                <c:pt idx="75">
                  <c:v>64.099999999999994</c:v>
                </c:pt>
                <c:pt idx="76">
                  <c:v>84.4</c:v>
                </c:pt>
                <c:pt idx="77">
                  <c:v>103.5</c:v>
                </c:pt>
                <c:pt idx="78">
                  <c:v>78.900000000000006</c:v>
                </c:pt>
                <c:pt idx="79">
                  <c:v>77.3</c:v>
                </c:pt>
                <c:pt idx="80">
                  <c:v>67.599999999999994</c:v>
                </c:pt>
                <c:pt idx="81">
                  <c:v>59.8</c:v>
                </c:pt>
                <c:pt idx="82">
                  <c:v>71.8</c:v>
                </c:pt>
                <c:pt idx="83">
                  <c:v>60.6</c:v>
                </c:pt>
                <c:pt idx="84">
                  <c:v>74.400000000000006</c:v>
                </c:pt>
                <c:pt idx="85">
                  <c:v>66.900000000000006</c:v>
                </c:pt>
                <c:pt idx="86">
                  <c:v>75</c:v>
                </c:pt>
                <c:pt idx="87">
                  <c:v>60.6</c:v>
                </c:pt>
                <c:pt idx="88">
                  <c:v>62.6</c:v>
                </c:pt>
                <c:pt idx="89">
                  <c:v>65.7</c:v>
                </c:pt>
                <c:pt idx="90">
                  <c:v>62.5</c:v>
                </c:pt>
                <c:pt idx="91">
                  <c:v>43.3</c:v>
                </c:pt>
                <c:pt idx="92">
                  <c:v>68.2</c:v>
                </c:pt>
                <c:pt idx="93">
                  <c:v>61.8</c:v>
                </c:pt>
                <c:pt idx="94">
                  <c:v>57.6</c:v>
                </c:pt>
                <c:pt idx="95">
                  <c:v>61</c:v>
                </c:pt>
                <c:pt idx="96">
                  <c:v>60</c:v>
                </c:pt>
                <c:pt idx="97">
                  <c:v>68.7</c:v>
                </c:pt>
                <c:pt idx="98">
                  <c:v>46.8</c:v>
                </c:pt>
                <c:pt idx="99">
                  <c:v>77.7</c:v>
                </c:pt>
                <c:pt idx="100">
                  <c:v>71.3</c:v>
                </c:pt>
                <c:pt idx="101">
                  <c:v>89.1</c:v>
                </c:pt>
                <c:pt idx="102">
                  <c:v>81.8</c:v>
                </c:pt>
                <c:pt idx="103">
                  <c:v>96.6</c:v>
                </c:pt>
                <c:pt idx="104">
                  <c:v>101.7</c:v>
                </c:pt>
                <c:pt idx="105">
                  <c:v>69.8</c:v>
                </c:pt>
                <c:pt idx="106">
                  <c:v>60.1</c:v>
                </c:pt>
                <c:pt idx="107">
                  <c:v>60.2</c:v>
                </c:pt>
                <c:pt idx="108">
                  <c:v>58.6</c:v>
                </c:pt>
                <c:pt idx="109">
                  <c:v>61.3</c:v>
                </c:pt>
                <c:pt idx="110">
                  <c:v>64.900000000000006</c:v>
                </c:pt>
                <c:pt idx="111">
                  <c:v>53</c:v>
                </c:pt>
                <c:pt idx="112">
                  <c:v>93.5</c:v>
                </c:pt>
                <c:pt idx="113">
                  <c:v>56.7</c:v>
                </c:pt>
                <c:pt idx="114">
                  <c:v>73.8</c:v>
                </c:pt>
                <c:pt idx="115">
                  <c:v>66.2</c:v>
                </c:pt>
                <c:pt idx="116">
                  <c:v>60.9</c:v>
                </c:pt>
                <c:pt idx="117">
                  <c:v>65.8</c:v>
                </c:pt>
                <c:pt idx="118">
                  <c:v>70.599999999999994</c:v>
                </c:pt>
                <c:pt idx="119">
                  <c:v>94.7</c:v>
                </c:pt>
                <c:pt idx="120">
                  <c:v>77.8</c:v>
                </c:pt>
                <c:pt idx="121">
                  <c:v>63.3</c:v>
                </c:pt>
                <c:pt idx="122">
                  <c:v>79.7</c:v>
                </c:pt>
                <c:pt idx="123">
                  <c:v>69.7</c:v>
                </c:pt>
                <c:pt idx="124">
                  <c:v>80.2</c:v>
                </c:pt>
                <c:pt idx="125">
                  <c:v>46.6</c:v>
                </c:pt>
                <c:pt idx="126">
                  <c:v>86.4</c:v>
                </c:pt>
                <c:pt idx="127">
                  <c:v>98.5</c:v>
                </c:pt>
                <c:pt idx="128">
                  <c:v>57.3</c:v>
                </c:pt>
                <c:pt idx="129">
                  <c:v>61.2</c:v>
                </c:pt>
                <c:pt idx="130">
                  <c:v>67</c:v>
                </c:pt>
                <c:pt idx="131">
                  <c:v>69.8</c:v>
                </c:pt>
                <c:pt idx="132">
                  <c:v>72.099999999999994</c:v>
                </c:pt>
                <c:pt idx="133">
                  <c:v>49.3</c:v>
                </c:pt>
                <c:pt idx="134">
                  <c:v>60.8</c:v>
                </c:pt>
                <c:pt idx="135">
                  <c:v>76.599999999999994</c:v>
                </c:pt>
                <c:pt idx="136">
                  <c:v>58.1</c:v>
                </c:pt>
                <c:pt idx="137">
                  <c:v>113.4</c:v>
                </c:pt>
                <c:pt idx="138">
                  <c:v>64.599999999999994</c:v>
                </c:pt>
                <c:pt idx="139">
                  <c:v>73.5</c:v>
                </c:pt>
                <c:pt idx="140">
                  <c:v>64.7</c:v>
                </c:pt>
                <c:pt idx="141">
                  <c:v>54.9</c:v>
                </c:pt>
                <c:pt idx="142">
                  <c:v>63.4</c:v>
                </c:pt>
                <c:pt idx="143">
                  <c:v>65.900000000000006</c:v>
                </c:pt>
                <c:pt idx="144">
                  <c:v>71.900000000000006</c:v>
                </c:pt>
                <c:pt idx="145">
                  <c:v>67.3</c:v>
                </c:pt>
                <c:pt idx="146">
                  <c:v>78.400000000000006</c:v>
                </c:pt>
                <c:pt idx="147">
                  <c:v>51.8</c:v>
                </c:pt>
                <c:pt idx="148">
                  <c:v>71.7</c:v>
                </c:pt>
                <c:pt idx="149">
                  <c:v>62.4</c:v>
                </c:pt>
                <c:pt idx="150">
                  <c:v>76.7</c:v>
                </c:pt>
                <c:pt idx="151">
                  <c:v>99.9</c:v>
                </c:pt>
                <c:pt idx="152">
                  <c:v>66.599999999999994</c:v>
                </c:pt>
                <c:pt idx="153">
                  <c:v>73.900000000000006</c:v>
                </c:pt>
                <c:pt idx="154">
                  <c:v>69.2</c:v>
                </c:pt>
                <c:pt idx="155">
                  <c:v>74.2</c:v>
                </c:pt>
                <c:pt idx="156">
                  <c:v>70.3</c:v>
                </c:pt>
                <c:pt idx="157">
                  <c:v>81.8</c:v>
                </c:pt>
                <c:pt idx="158">
                  <c:v>57.1</c:v>
                </c:pt>
                <c:pt idx="159">
                  <c:v>65.2</c:v>
                </c:pt>
                <c:pt idx="160">
                  <c:v>68.599999999999994</c:v>
                </c:pt>
                <c:pt idx="161">
                  <c:v>51</c:v>
                </c:pt>
                <c:pt idx="162">
                  <c:v>63.5</c:v>
                </c:pt>
                <c:pt idx="163">
                  <c:v>74.400000000000006</c:v>
                </c:pt>
                <c:pt idx="164">
                  <c:v>60.8</c:v>
                </c:pt>
                <c:pt idx="165">
                  <c:v>52.5</c:v>
                </c:pt>
                <c:pt idx="166">
                  <c:v>62.5</c:v>
                </c:pt>
                <c:pt idx="167">
                  <c:v>77.599999999999994</c:v>
                </c:pt>
                <c:pt idx="168">
                  <c:v>63.1</c:v>
                </c:pt>
                <c:pt idx="169">
                  <c:v>67.3</c:v>
                </c:pt>
                <c:pt idx="170">
                  <c:v>65.099999999999994</c:v>
                </c:pt>
                <c:pt idx="171">
                  <c:v>76.5</c:v>
                </c:pt>
                <c:pt idx="172">
                  <c:v>74.900000000000006</c:v>
                </c:pt>
                <c:pt idx="173">
                  <c:v>59.1</c:v>
                </c:pt>
                <c:pt idx="174">
                  <c:v>66.8</c:v>
                </c:pt>
                <c:pt idx="175">
                  <c:v>74.8</c:v>
                </c:pt>
                <c:pt idx="176">
                  <c:v>66.3</c:v>
                </c:pt>
                <c:pt idx="177">
                  <c:v>56.3</c:v>
                </c:pt>
                <c:pt idx="178">
                  <c:v>64.2</c:v>
                </c:pt>
                <c:pt idx="179">
                  <c:v>76.8</c:v>
                </c:pt>
                <c:pt idx="180">
                  <c:v>59.8</c:v>
                </c:pt>
                <c:pt idx="181">
                  <c:v>89.7</c:v>
                </c:pt>
                <c:pt idx="182">
                  <c:v>73.900000000000006</c:v>
                </c:pt>
                <c:pt idx="183">
                  <c:v>86.2</c:v>
                </c:pt>
                <c:pt idx="184">
                  <c:v>69.5</c:v>
                </c:pt>
                <c:pt idx="185">
                  <c:v>63.1</c:v>
                </c:pt>
                <c:pt idx="186">
                  <c:v>68.7</c:v>
                </c:pt>
                <c:pt idx="187">
                  <c:v>98.5</c:v>
                </c:pt>
                <c:pt idx="188">
                  <c:v>60.6</c:v>
                </c:pt>
                <c:pt idx="189">
                  <c:v>57.4</c:v>
                </c:pt>
                <c:pt idx="190">
                  <c:v>57.4</c:v>
                </c:pt>
                <c:pt idx="191">
                  <c:v>73.099999999999994</c:v>
                </c:pt>
                <c:pt idx="192">
                  <c:v>76.599999999999994</c:v>
                </c:pt>
                <c:pt idx="193">
                  <c:v>72</c:v>
                </c:pt>
                <c:pt idx="194">
                  <c:v>60.1</c:v>
                </c:pt>
                <c:pt idx="195">
                  <c:v>80.5</c:v>
                </c:pt>
                <c:pt idx="196">
                  <c:v>68.8</c:v>
                </c:pt>
                <c:pt idx="197">
                  <c:v>54.6</c:v>
                </c:pt>
                <c:pt idx="198">
                  <c:v>67.8</c:v>
                </c:pt>
                <c:pt idx="199">
                  <c:v>57.1</c:v>
                </c:pt>
                <c:pt idx="200">
                  <c:v>71.599999999999994</c:v>
                </c:pt>
                <c:pt idx="201">
                  <c:v>81.099999999999994</c:v>
                </c:pt>
                <c:pt idx="202">
                  <c:v>70.599999999999994</c:v>
                </c:pt>
                <c:pt idx="203">
                  <c:v>73.2</c:v>
                </c:pt>
                <c:pt idx="204">
                  <c:v>79.7</c:v>
                </c:pt>
                <c:pt idx="205">
                  <c:v>74.5</c:v>
                </c:pt>
                <c:pt idx="206">
                  <c:v>73</c:v>
                </c:pt>
                <c:pt idx="207">
                  <c:v>59.9</c:v>
                </c:pt>
                <c:pt idx="208">
                  <c:v>88.8</c:v>
                </c:pt>
                <c:pt idx="209">
                  <c:v>61.3</c:v>
                </c:pt>
                <c:pt idx="210">
                  <c:v>81.7</c:v>
                </c:pt>
                <c:pt idx="211">
                  <c:v>67.5</c:v>
                </c:pt>
                <c:pt idx="212">
                  <c:v>63</c:v>
                </c:pt>
                <c:pt idx="213">
                  <c:v>81.3</c:v>
                </c:pt>
                <c:pt idx="214">
                  <c:v>69.5</c:v>
                </c:pt>
                <c:pt idx="215">
                  <c:v>59.7</c:v>
                </c:pt>
                <c:pt idx="216">
                  <c:v>68.2</c:v>
                </c:pt>
                <c:pt idx="217">
                  <c:v>95.2</c:v>
                </c:pt>
                <c:pt idx="218">
                  <c:v>69.8</c:v>
                </c:pt>
                <c:pt idx="219">
                  <c:v>66.099999999999994</c:v>
                </c:pt>
                <c:pt idx="220">
                  <c:v>93.9</c:v>
                </c:pt>
                <c:pt idx="221">
                  <c:v>84.3</c:v>
                </c:pt>
                <c:pt idx="222">
                  <c:v>82.8</c:v>
                </c:pt>
                <c:pt idx="223">
                  <c:v>56.3</c:v>
                </c:pt>
                <c:pt idx="224">
                  <c:v>75.900000000000006</c:v>
                </c:pt>
                <c:pt idx="225">
                  <c:v>75.5</c:v>
                </c:pt>
                <c:pt idx="226">
                  <c:v>61.2</c:v>
                </c:pt>
                <c:pt idx="227">
                  <c:v>86.7</c:v>
                </c:pt>
                <c:pt idx="228">
                  <c:v>75.400000000000006</c:v>
                </c:pt>
                <c:pt idx="229">
                  <c:v>64.2</c:v>
                </c:pt>
                <c:pt idx="230">
                  <c:v>59.7</c:v>
                </c:pt>
                <c:pt idx="231">
                  <c:v>59.9</c:v>
                </c:pt>
                <c:pt idx="232">
                  <c:v>58.8</c:v>
                </c:pt>
                <c:pt idx="233">
                  <c:v>60.5</c:v>
                </c:pt>
                <c:pt idx="234">
                  <c:v>58.6</c:v>
                </c:pt>
                <c:pt idx="235">
                  <c:v>56.5</c:v>
                </c:pt>
                <c:pt idx="236">
                  <c:v>56.1</c:v>
                </c:pt>
                <c:pt idx="237">
                  <c:v>76.3</c:v>
                </c:pt>
                <c:pt idx="238">
                  <c:v>64.8</c:v>
                </c:pt>
                <c:pt idx="239">
                  <c:v>70.2</c:v>
                </c:pt>
                <c:pt idx="240">
                  <c:v>83.7</c:v>
                </c:pt>
                <c:pt idx="241">
                  <c:v>54.7</c:v>
                </c:pt>
                <c:pt idx="242">
                  <c:v>63.4</c:v>
                </c:pt>
                <c:pt idx="243">
                  <c:v>69.2</c:v>
                </c:pt>
                <c:pt idx="244">
                  <c:v>68.099999999999994</c:v>
                </c:pt>
                <c:pt idx="245">
                  <c:v>92.2</c:v>
                </c:pt>
                <c:pt idx="246">
                  <c:v>62.3</c:v>
                </c:pt>
                <c:pt idx="247">
                  <c:v>74.2</c:v>
                </c:pt>
                <c:pt idx="248">
                  <c:v>70.8</c:v>
                </c:pt>
                <c:pt idx="249">
                  <c:v>67.400000000000006</c:v>
                </c:pt>
                <c:pt idx="250">
                  <c:v>71.400000000000006</c:v>
                </c:pt>
                <c:pt idx="251">
                  <c:v>61</c:v>
                </c:pt>
                <c:pt idx="252">
                  <c:v>102.1</c:v>
                </c:pt>
                <c:pt idx="253">
                  <c:v>64.099999999999994</c:v>
                </c:pt>
                <c:pt idx="254">
                  <c:v>87.7</c:v>
                </c:pt>
                <c:pt idx="255">
                  <c:v>63.3</c:v>
                </c:pt>
                <c:pt idx="256">
                  <c:v>102.8</c:v>
                </c:pt>
                <c:pt idx="257">
                  <c:v>60.7</c:v>
                </c:pt>
                <c:pt idx="258">
                  <c:v>65.900000000000006</c:v>
                </c:pt>
                <c:pt idx="259">
                  <c:v>70.599999999999994</c:v>
                </c:pt>
                <c:pt idx="260">
                  <c:v>84.6</c:v>
                </c:pt>
                <c:pt idx="261">
                  <c:v>78.400000000000006</c:v>
                </c:pt>
                <c:pt idx="262">
                  <c:v>87.6</c:v>
                </c:pt>
                <c:pt idx="263">
                  <c:v>100.2</c:v>
                </c:pt>
                <c:pt idx="264">
                  <c:v>95.2</c:v>
                </c:pt>
                <c:pt idx="265">
                  <c:v>58.1</c:v>
                </c:pt>
                <c:pt idx="266">
                  <c:v>80.2</c:v>
                </c:pt>
                <c:pt idx="267">
                  <c:v>69.400000000000006</c:v>
                </c:pt>
                <c:pt idx="268">
                  <c:v>76.5</c:v>
                </c:pt>
                <c:pt idx="269">
                  <c:v>62</c:v>
                </c:pt>
                <c:pt idx="270">
                  <c:v>111.2</c:v>
                </c:pt>
                <c:pt idx="271">
                  <c:v>60.6</c:v>
                </c:pt>
                <c:pt idx="272">
                  <c:v>87.1</c:v>
                </c:pt>
                <c:pt idx="273">
                  <c:v>56.4</c:v>
                </c:pt>
                <c:pt idx="274">
                  <c:v>61.5</c:v>
                </c:pt>
                <c:pt idx="275">
                  <c:v>76.8</c:v>
                </c:pt>
                <c:pt idx="276">
                  <c:v>77.8</c:v>
                </c:pt>
                <c:pt idx="277">
                  <c:v>57.7</c:v>
                </c:pt>
                <c:pt idx="278">
                  <c:v>86.4</c:v>
                </c:pt>
                <c:pt idx="279">
                  <c:v>68.900000000000006</c:v>
                </c:pt>
                <c:pt idx="280">
                  <c:v>69.2</c:v>
                </c:pt>
                <c:pt idx="281">
                  <c:v>74.3</c:v>
                </c:pt>
                <c:pt idx="282">
                  <c:v>68.400000000000006</c:v>
                </c:pt>
                <c:pt idx="283">
                  <c:v>62.6</c:v>
                </c:pt>
                <c:pt idx="284">
                  <c:v>83.9</c:v>
                </c:pt>
                <c:pt idx="285">
                  <c:v>57.4</c:v>
                </c:pt>
                <c:pt idx="286">
                  <c:v>89.2</c:v>
                </c:pt>
                <c:pt idx="287">
                  <c:v>54.9</c:v>
                </c:pt>
                <c:pt idx="288">
                  <c:v>70.599999999999994</c:v>
                </c:pt>
                <c:pt idx="289">
                  <c:v>55.9</c:v>
                </c:pt>
                <c:pt idx="290">
                  <c:v>71.599999999999994</c:v>
                </c:pt>
                <c:pt idx="291">
                  <c:v>49.2</c:v>
                </c:pt>
                <c:pt idx="292">
                  <c:v>66.2</c:v>
                </c:pt>
                <c:pt idx="293">
                  <c:v>57.1</c:v>
                </c:pt>
                <c:pt idx="294">
                  <c:v>86.6</c:v>
                </c:pt>
                <c:pt idx="295">
                  <c:v>66.900000000000006</c:v>
                </c:pt>
                <c:pt idx="296">
                  <c:v>49</c:v>
                </c:pt>
                <c:pt idx="297">
                  <c:v>62.1</c:v>
                </c:pt>
                <c:pt idx="298">
                  <c:v>73.900000000000006</c:v>
                </c:pt>
                <c:pt idx="299">
                  <c:v>64.5</c:v>
                </c:pt>
                <c:pt idx="300">
                  <c:v>56.6</c:v>
                </c:pt>
                <c:pt idx="301">
                  <c:v>60.8</c:v>
                </c:pt>
                <c:pt idx="302">
                  <c:v>77.900000000000006</c:v>
                </c:pt>
                <c:pt idx="303">
                  <c:v>83.2</c:v>
                </c:pt>
                <c:pt idx="304">
                  <c:v>85.5</c:v>
                </c:pt>
                <c:pt idx="305">
                  <c:v>68.900000000000006</c:v>
                </c:pt>
                <c:pt idx="306">
                  <c:v>48.5</c:v>
                </c:pt>
                <c:pt idx="307">
                  <c:v>79.8</c:v>
                </c:pt>
                <c:pt idx="308">
                  <c:v>75.3</c:v>
                </c:pt>
                <c:pt idx="309">
                  <c:v>56.7</c:v>
                </c:pt>
                <c:pt idx="310">
                  <c:v>82.8</c:v>
                </c:pt>
                <c:pt idx="311">
                  <c:v>63.7</c:v>
                </c:pt>
                <c:pt idx="312">
                  <c:v>62.3</c:v>
                </c:pt>
                <c:pt idx="313">
                  <c:v>55</c:v>
                </c:pt>
                <c:pt idx="314">
                  <c:v>79.7</c:v>
                </c:pt>
                <c:pt idx="315">
                  <c:v>77.599999999999994</c:v>
                </c:pt>
                <c:pt idx="316">
                  <c:v>63</c:v>
                </c:pt>
                <c:pt idx="317">
                  <c:v>67.8</c:v>
                </c:pt>
                <c:pt idx="318">
                  <c:v>78.3</c:v>
                </c:pt>
                <c:pt idx="319">
                  <c:v>66.400000000000006</c:v>
                </c:pt>
                <c:pt idx="320">
                  <c:v>58.9</c:v>
                </c:pt>
                <c:pt idx="321">
                  <c:v>65.900000000000006</c:v>
                </c:pt>
                <c:pt idx="322">
                  <c:v>111.7</c:v>
                </c:pt>
                <c:pt idx="323">
                  <c:v>52.8</c:v>
                </c:pt>
                <c:pt idx="324">
                  <c:v>86.1</c:v>
                </c:pt>
                <c:pt idx="325">
                  <c:v>78.2</c:v>
                </c:pt>
                <c:pt idx="326">
                  <c:v>75.400000000000006</c:v>
                </c:pt>
                <c:pt idx="327">
                  <c:v>60</c:v>
                </c:pt>
                <c:pt idx="328">
                  <c:v>58.8</c:v>
                </c:pt>
                <c:pt idx="329">
                  <c:v>66.5</c:v>
                </c:pt>
                <c:pt idx="330">
                  <c:v>56.3</c:v>
                </c:pt>
                <c:pt idx="331">
                  <c:v>59.3</c:v>
                </c:pt>
                <c:pt idx="332">
                  <c:v>69.400000000000006</c:v>
                </c:pt>
                <c:pt idx="333">
                  <c:v>74</c:v>
                </c:pt>
                <c:pt idx="334">
                  <c:v>80</c:v>
                </c:pt>
                <c:pt idx="335">
                  <c:v>56.9</c:v>
                </c:pt>
                <c:pt idx="336">
                  <c:v>88.6</c:v>
                </c:pt>
                <c:pt idx="337">
                  <c:v>81.2</c:v>
                </c:pt>
                <c:pt idx="338">
                  <c:v>59.5</c:v>
                </c:pt>
                <c:pt idx="339">
                  <c:v>64</c:v>
                </c:pt>
                <c:pt idx="340">
                  <c:v>87.7</c:v>
                </c:pt>
                <c:pt idx="341">
                  <c:v>87.1</c:v>
                </c:pt>
                <c:pt idx="342">
                  <c:v>67.2</c:v>
                </c:pt>
                <c:pt idx="343">
                  <c:v>63</c:v>
                </c:pt>
                <c:pt idx="344">
                  <c:v>104.6</c:v>
                </c:pt>
                <c:pt idx="345">
                  <c:v>61</c:v>
                </c:pt>
                <c:pt idx="346">
                  <c:v>107</c:v>
                </c:pt>
                <c:pt idx="347">
                  <c:v>80.8</c:v>
                </c:pt>
                <c:pt idx="348">
                  <c:v>57.3</c:v>
                </c:pt>
                <c:pt idx="349">
                  <c:v>62.8</c:v>
                </c:pt>
                <c:pt idx="350">
                  <c:v>90.4</c:v>
                </c:pt>
                <c:pt idx="351">
                  <c:v>78</c:v>
                </c:pt>
                <c:pt idx="352">
                  <c:v>56.6</c:v>
                </c:pt>
                <c:pt idx="353">
                  <c:v>60.3</c:v>
                </c:pt>
                <c:pt idx="354">
                  <c:v>72.8</c:v>
                </c:pt>
                <c:pt idx="355">
                  <c:v>59.7</c:v>
                </c:pt>
                <c:pt idx="356">
                  <c:v>110.4</c:v>
                </c:pt>
                <c:pt idx="357">
                  <c:v>66.7</c:v>
                </c:pt>
                <c:pt idx="358">
                  <c:v>79.7</c:v>
                </c:pt>
                <c:pt idx="359">
                  <c:v>52.1</c:v>
                </c:pt>
                <c:pt idx="360">
                  <c:v>68.599999999999994</c:v>
                </c:pt>
                <c:pt idx="361">
                  <c:v>65</c:v>
                </c:pt>
                <c:pt idx="362">
                  <c:v>65.3</c:v>
                </c:pt>
                <c:pt idx="363">
                  <c:v>59.3</c:v>
                </c:pt>
                <c:pt idx="364">
                  <c:v>79.400000000000006</c:v>
                </c:pt>
                <c:pt idx="365">
                  <c:v>68.8</c:v>
                </c:pt>
                <c:pt idx="366">
                  <c:v>58.5</c:v>
                </c:pt>
                <c:pt idx="367">
                  <c:v>91.6</c:v>
                </c:pt>
                <c:pt idx="368">
                  <c:v>104.2</c:v>
                </c:pt>
                <c:pt idx="369">
                  <c:v>64</c:v>
                </c:pt>
                <c:pt idx="370">
                  <c:v>70.599999999999994</c:v>
                </c:pt>
                <c:pt idx="371">
                  <c:v>50.7</c:v>
                </c:pt>
                <c:pt idx="372">
                  <c:v>65.5</c:v>
                </c:pt>
                <c:pt idx="373">
                  <c:v>53.7</c:v>
                </c:pt>
                <c:pt idx="374">
                  <c:v>58.8</c:v>
                </c:pt>
                <c:pt idx="375">
                  <c:v>104.7</c:v>
                </c:pt>
                <c:pt idx="376">
                  <c:v>72.599999999999994</c:v>
                </c:pt>
                <c:pt idx="377">
                  <c:v>56.1</c:v>
                </c:pt>
                <c:pt idx="378">
                  <c:v>71</c:v>
                </c:pt>
                <c:pt idx="379">
                  <c:v>61.2</c:v>
                </c:pt>
                <c:pt idx="380">
                  <c:v>112.3</c:v>
                </c:pt>
                <c:pt idx="381">
                  <c:v>80.3</c:v>
                </c:pt>
                <c:pt idx="382">
                  <c:v>51.8</c:v>
                </c:pt>
                <c:pt idx="383">
                  <c:v>56.9</c:v>
                </c:pt>
                <c:pt idx="384">
                  <c:v>88.9</c:v>
                </c:pt>
                <c:pt idx="385">
                  <c:v>64.400000000000006</c:v>
                </c:pt>
                <c:pt idx="386">
                  <c:v>53.8</c:v>
                </c:pt>
                <c:pt idx="387">
                  <c:v>75.099999999999994</c:v>
                </c:pt>
                <c:pt idx="388">
                  <c:v>66.900000000000006</c:v>
                </c:pt>
                <c:pt idx="389">
                  <c:v>69.8</c:v>
                </c:pt>
                <c:pt idx="390">
                  <c:v>53.7</c:v>
                </c:pt>
                <c:pt idx="391">
                  <c:v>106.8</c:v>
                </c:pt>
                <c:pt idx="392">
                  <c:v>66.400000000000006</c:v>
                </c:pt>
                <c:pt idx="393">
                  <c:v>85.4</c:v>
                </c:pt>
                <c:pt idx="394">
                  <c:v>76.2</c:v>
                </c:pt>
                <c:pt idx="395">
                  <c:v>47.6</c:v>
                </c:pt>
                <c:pt idx="396">
                  <c:v>97.4</c:v>
                </c:pt>
                <c:pt idx="397">
                  <c:v>79.3</c:v>
                </c:pt>
                <c:pt idx="398">
                  <c:v>48</c:v>
                </c:pt>
                <c:pt idx="399">
                  <c:v>77.5</c:v>
                </c:pt>
                <c:pt idx="400">
                  <c:v>79.099999999999994</c:v>
                </c:pt>
                <c:pt idx="401">
                  <c:v>92.1</c:v>
                </c:pt>
                <c:pt idx="402">
                  <c:v>73.400000000000006</c:v>
                </c:pt>
                <c:pt idx="403">
                  <c:v>68.8</c:v>
                </c:pt>
                <c:pt idx="404">
                  <c:v>56</c:v>
                </c:pt>
                <c:pt idx="405">
                  <c:v>59.5</c:v>
                </c:pt>
                <c:pt idx="406">
                  <c:v>86.7</c:v>
                </c:pt>
                <c:pt idx="407">
                  <c:v>64.3</c:v>
                </c:pt>
                <c:pt idx="408">
                  <c:v>58.5</c:v>
                </c:pt>
                <c:pt idx="409">
                  <c:v>71.099999999999994</c:v>
                </c:pt>
                <c:pt idx="410">
                  <c:v>57.5</c:v>
                </c:pt>
                <c:pt idx="411">
                  <c:v>63.2</c:v>
                </c:pt>
                <c:pt idx="412">
                  <c:v>62.4</c:v>
                </c:pt>
                <c:pt idx="413">
                  <c:v>53.7</c:v>
                </c:pt>
                <c:pt idx="414">
                  <c:v>94.1</c:v>
                </c:pt>
                <c:pt idx="415">
                  <c:v>85.7</c:v>
                </c:pt>
                <c:pt idx="416">
                  <c:v>54.3</c:v>
                </c:pt>
                <c:pt idx="417">
                  <c:v>77</c:v>
                </c:pt>
                <c:pt idx="418">
                  <c:v>60.9</c:v>
                </c:pt>
                <c:pt idx="419">
                  <c:v>57.4</c:v>
                </c:pt>
                <c:pt idx="420">
                  <c:v>60.4</c:v>
                </c:pt>
                <c:pt idx="421">
                  <c:v>57</c:v>
                </c:pt>
                <c:pt idx="422">
                  <c:v>59.4</c:v>
                </c:pt>
                <c:pt idx="423">
                  <c:v>78.900000000000006</c:v>
                </c:pt>
                <c:pt idx="424">
                  <c:v>60.1</c:v>
                </c:pt>
                <c:pt idx="425">
                  <c:v>67.599999999999994</c:v>
                </c:pt>
                <c:pt idx="426">
                  <c:v>59.6</c:v>
                </c:pt>
                <c:pt idx="427">
                  <c:v>79.099999999999994</c:v>
                </c:pt>
                <c:pt idx="428">
                  <c:v>58.8</c:v>
                </c:pt>
                <c:pt idx="429">
                  <c:v>79.400000000000006</c:v>
                </c:pt>
                <c:pt idx="430">
                  <c:v>58.2</c:v>
                </c:pt>
                <c:pt idx="431">
                  <c:v>58.2</c:v>
                </c:pt>
                <c:pt idx="432">
                  <c:v>48.6</c:v>
                </c:pt>
                <c:pt idx="433">
                  <c:v>45.1</c:v>
                </c:pt>
                <c:pt idx="434">
                  <c:v>91</c:v>
                </c:pt>
                <c:pt idx="435">
                  <c:v>76.900000000000006</c:v>
                </c:pt>
                <c:pt idx="436">
                  <c:v>54</c:v>
                </c:pt>
                <c:pt idx="437">
                  <c:v>59.2</c:v>
                </c:pt>
                <c:pt idx="438">
                  <c:v>87.4</c:v>
                </c:pt>
                <c:pt idx="439">
                  <c:v>56</c:v>
                </c:pt>
                <c:pt idx="440">
                  <c:v>129.9</c:v>
                </c:pt>
                <c:pt idx="441">
                  <c:v>67.5</c:v>
                </c:pt>
                <c:pt idx="442">
                  <c:v>82.9</c:v>
                </c:pt>
                <c:pt idx="443">
                  <c:v>59.9</c:v>
                </c:pt>
                <c:pt idx="444">
                  <c:v>84.9</c:v>
                </c:pt>
                <c:pt idx="445">
                  <c:v>63</c:v>
                </c:pt>
                <c:pt idx="446">
                  <c:v>86.4</c:v>
                </c:pt>
                <c:pt idx="447">
                  <c:v>60.6</c:v>
                </c:pt>
                <c:pt idx="448">
                  <c:v>107.5</c:v>
                </c:pt>
                <c:pt idx="449">
                  <c:v>46.4</c:v>
                </c:pt>
                <c:pt idx="450">
                  <c:v>63.1</c:v>
                </c:pt>
                <c:pt idx="451">
                  <c:v>49.6</c:v>
                </c:pt>
                <c:pt idx="452">
                  <c:v>62.5</c:v>
                </c:pt>
                <c:pt idx="453">
                  <c:v>50.1</c:v>
                </c:pt>
                <c:pt idx="454">
                  <c:v>64.3</c:v>
                </c:pt>
                <c:pt idx="455">
                  <c:v>69.5</c:v>
                </c:pt>
                <c:pt idx="456">
                  <c:v>66.400000000000006</c:v>
                </c:pt>
                <c:pt idx="457">
                  <c:v>59</c:v>
                </c:pt>
                <c:pt idx="458">
                  <c:v>77.2</c:v>
                </c:pt>
                <c:pt idx="459">
                  <c:v>70.3</c:v>
                </c:pt>
                <c:pt idx="460">
                  <c:v>67.3</c:v>
                </c:pt>
                <c:pt idx="461">
                  <c:v>102.2</c:v>
                </c:pt>
                <c:pt idx="462">
                  <c:v>95</c:v>
                </c:pt>
                <c:pt idx="463">
                  <c:v>62.1</c:v>
                </c:pt>
                <c:pt idx="464">
                  <c:v>73.7</c:v>
                </c:pt>
                <c:pt idx="465">
                  <c:v>67.400000000000006</c:v>
                </c:pt>
                <c:pt idx="466">
                  <c:v>68.900000000000006</c:v>
                </c:pt>
                <c:pt idx="467">
                  <c:v>50.6</c:v>
                </c:pt>
                <c:pt idx="468">
                  <c:v>70.099999999999994</c:v>
                </c:pt>
                <c:pt idx="469">
                  <c:v>82.6</c:v>
                </c:pt>
                <c:pt idx="470">
                  <c:v>99.3</c:v>
                </c:pt>
                <c:pt idx="471">
                  <c:v>57.3</c:v>
                </c:pt>
                <c:pt idx="472">
                  <c:v>68.900000000000006</c:v>
                </c:pt>
                <c:pt idx="473">
                  <c:v>73</c:v>
                </c:pt>
                <c:pt idx="474">
                  <c:v>99.4</c:v>
                </c:pt>
                <c:pt idx="475">
                  <c:v>88</c:v>
                </c:pt>
                <c:pt idx="476">
                  <c:v>62.6</c:v>
                </c:pt>
                <c:pt idx="477">
                  <c:v>84.1</c:v>
                </c:pt>
                <c:pt idx="478">
                  <c:v>55.4</c:v>
                </c:pt>
                <c:pt idx="479">
                  <c:v>61</c:v>
                </c:pt>
                <c:pt idx="480">
                  <c:v>72.2</c:v>
                </c:pt>
                <c:pt idx="481">
                  <c:v>64.2</c:v>
                </c:pt>
                <c:pt idx="482">
                  <c:v>52.8</c:v>
                </c:pt>
                <c:pt idx="483">
                  <c:v>64.7</c:v>
                </c:pt>
                <c:pt idx="484">
                  <c:v>73.900000000000006</c:v>
                </c:pt>
                <c:pt idx="485">
                  <c:v>68.5</c:v>
                </c:pt>
                <c:pt idx="486">
                  <c:v>84.2</c:v>
                </c:pt>
                <c:pt idx="487">
                  <c:v>81.7</c:v>
                </c:pt>
                <c:pt idx="488">
                  <c:v>94</c:v>
                </c:pt>
                <c:pt idx="489">
                  <c:v>57</c:v>
                </c:pt>
                <c:pt idx="490">
                  <c:v>69.8</c:v>
                </c:pt>
                <c:pt idx="491">
                  <c:v>59.3</c:v>
                </c:pt>
                <c:pt idx="492">
                  <c:v>57.9</c:v>
                </c:pt>
                <c:pt idx="493">
                  <c:v>75.099999999999994</c:v>
                </c:pt>
                <c:pt idx="494">
                  <c:v>104.2</c:v>
                </c:pt>
                <c:pt idx="495">
                  <c:v>73.5</c:v>
                </c:pt>
                <c:pt idx="496">
                  <c:v>80.3</c:v>
                </c:pt>
                <c:pt idx="497">
                  <c:v>63</c:v>
                </c:pt>
                <c:pt idx="498">
                  <c:v>82</c:v>
                </c:pt>
                <c:pt idx="499">
                  <c:v>67.400000000000006</c:v>
                </c:pt>
                <c:pt idx="500">
                  <c:v>84.3</c:v>
                </c:pt>
                <c:pt idx="501">
                  <c:v>72</c:v>
                </c:pt>
                <c:pt idx="502">
                  <c:v>65.3</c:v>
                </c:pt>
                <c:pt idx="503">
                  <c:v>90.4</c:v>
                </c:pt>
                <c:pt idx="504">
                  <c:v>47.8</c:v>
                </c:pt>
                <c:pt idx="505">
                  <c:v>78.099999999999994</c:v>
                </c:pt>
                <c:pt idx="506">
                  <c:v>101.9</c:v>
                </c:pt>
                <c:pt idx="507">
                  <c:v>71.5</c:v>
                </c:pt>
                <c:pt idx="508">
                  <c:v>75</c:v>
                </c:pt>
                <c:pt idx="509">
                  <c:v>56.8</c:v>
                </c:pt>
                <c:pt idx="510">
                  <c:v>71.8</c:v>
                </c:pt>
                <c:pt idx="511">
                  <c:v>67.3</c:v>
                </c:pt>
                <c:pt idx="512">
                  <c:v>73.8</c:v>
                </c:pt>
                <c:pt idx="513">
                  <c:v>66.2</c:v>
                </c:pt>
                <c:pt idx="514">
                  <c:v>84.3</c:v>
                </c:pt>
                <c:pt idx="515">
                  <c:v>87.6</c:v>
                </c:pt>
                <c:pt idx="516">
                  <c:v>88.9</c:v>
                </c:pt>
                <c:pt idx="517">
                  <c:v>95.3</c:v>
                </c:pt>
                <c:pt idx="518">
                  <c:v>51.6</c:v>
                </c:pt>
                <c:pt idx="519">
                  <c:v>91.7</c:v>
                </c:pt>
                <c:pt idx="520">
                  <c:v>55.1</c:v>
                </c:pt>
                <c:pt idx="521">
                  <c:v>62.8</c:v>
                </c:pt>
                <c:pt idx="522">
                  <c:v>99.1</c:v>
                </c:pt>
                <c:pt idx="523">
                  <c:v>84.6</c:v>
                </c:pt>
                <c:pt idx="524">
                  <c:v>64.3</c:v>
                </c:pt>
                <c:pt idx="525">
                  <c:v>62</c:v>
                </c:pt>
                <c:pt idx="526">
                  <c:v>61.5</c:v>
                </c:pt>
                <c:pt idx="527">
                  <c:v>100.5</c:v>
                </c:pt>
                <c:pt idx="528">
                  <c:v>87</c:v>
                </c:pt>
                <c:pt idx="529">
                  <c:v>57.9</c:v>
                </c:pt>
                <c:pt idx="530">
                  <c:v>78.5</c:v>
                </c:pt>
                <c:pt idx="531">
                  <c:v>70.7</c:v>
                </c:pt>
                <c:pt idx="532">
                  <c:v>101.6</c:v>
                </c:pt>
                <c:pt idx="533">
                  <c:v>69</c:v>
                </c:pt>
                <c:pt idx="534">
                  <c:v>101.4</c:v>
                </c:pt>
                <c:pt idx="535">
                  <c:v>63.7</c:v>
                </c:pt>
                <c:pt idx="536">
                  <c:v>116.4</c:v>
                </c:pt>
                <c:pt idx="537">
                  <c:v>70.099999999999994</c:v>
                </c:pt>
                <c:pt idx="538">
                  <c:v>97</c:v>
                </c:pt>
                <c:pt idx="539">
                  <c:v>74.400000000000006</c:v>
                </c:pt>
                <c:pt idx="540">
                  <c:v>67.3</c:v>
                </c:pt>
                <c:pt idx="541">
                  <c:v>70.900000000000006</c:v>
                </c:pt>
                <c:pt idx="542">
                  <c:v>51.3</c:v>
                </c:pt>
                <c:pt idx="543">
                  <c:v>59.7</c:v>
                </c:pt>
                <c:pt idx="544">
                  <c:v>111.4</c:v>
                </c:pt>
                <c:pt idx="545">
                  <c:v>70.400000000000006</c:v>
                </c:pt>
                <c:pt idx="546">
                  <c:v>74.8</c:v>
                </c:pt>
                <c:pt idx="547">
                  <c:v>62.4</c:v>
                </c:pt>
                <c:pt idx="548">
                  <c:v>79.7</c:v>
                </c:pt>
                <c:pt idx="549">
                  <c:v>68.900000000000006</c:v>
                </c:pt>
                <c:pt idx="550">
                  <c:v>73.599999999999994</c:v>
                </c:pt>
                <c:pt idx="551">
                  <c:v>69.8</c:v>
                </c:pt>
                <c:pt idx="552">
                  <c:v>51.8</c:v>
                </c:pt>
                <c:pt idx="553">
                  <c:v>68.8</c:v>
                </c:pt>
                <c:pt idx="554">
                  <c:v>67.8</c:v>
                </c:pt>
                <c:pt idx="555">
                  <c:v>70.599999999999994</c:v>
                </c:pt>
                <c:pt idx="556">
                  <c:v>97.4</c:v>
                </c:pt>
                <c:pt idx="557">
                  <c:v>76</c:v>
                </c:pt>
                <c:pt idx="558">
                  <c:v>85.3</c:v>
                </c:pt>
                <c:pt idx="559">
                  <c:v>66.2</c:v>
                </c:pt>
                <c:pt idx="560">
                  <c:v>77</c:v>
                </c:pt>
                <c:pt idx="561">
                  <c:v>85.5</c:v>
                </c:pt>
                <c:pt idx="562">
                  <c:v>59.2</c:v>
                </c:pt>
                <c:pt idx="563">
                  <c:v>76.099999999999994</c:v>
                </c:pt>
                <c:pt idx="564">
                  <c:v>76</c:v>
                </c:pt>
                <c:pt idx="565">
                  <c:v>69.8</c:v>
                </c:pt>
                <c:pt idx="566">
                  <c:v>69.900000000000006</c:v>
                </c:pt>
                <c:pt idx="567">
                  <c:v>71.400000000000006</c:v>
                </c:pt>
                <c:pt idx="568">
                  <c:v>56.9</c:v>
                </c:pt>
                <c:pt idx="569">
                  <c:v>59.7</c:v>
                </c:pt>
                <c:pt idx="570">
                  <c:v>66</c:v>
                </c:pt>
                <c:pt idx="571">
                  <c:v>83.1</c:v>
                </c:pt>
                <c:pt idx="572">
                  <c:v>58.7</c:v>
                </c:pt>
                <c:pt idx="573">
                  <c:v>73.5</c:v>
                </c:pt>
                <c:pt idx="574">
                  <c:v>65</c:v>
                </c:pt>
                <c:pt idx="575">
                  <c:v>60.4</c:v>
                </c:pt>
                <c:pt idx="576">
                  <c:v>97.3</c:v>
                </c:pt>
                <c:pt idx="577">
                  <c:v>53.2</c:v>
                </c:pt>
                <c:pt idx="578">
                  <c:v>80.8</c:v>
                </c:pt>
                <c:pt idx="579">
                  <c:v>74.900000000000006</c:v>
                </c:pt>
                <c:pt idx="580">
                  <c:v>60.1</c:v>
                </c:pt>
                <c:pt idx="581">
                  <c:v>68.900000000000006</c:v>
                </c:pt>
                <c:pt idx="582">
                  <c:v>90.5</c:v>
                </c:pt>
                <c:pt idx="583">
                  <c:v>72.099999999999994</c:v>
                </c:pt>
                <c:pt idx="584">
                  <c:v>72.3</c:v>
                </c:pt>
                <c:pt idx="585">
                  <c:v>86.5</c:v>
                </c:pt>
                <c:pt idx="586">
                  <c:v>63.5</c:v>
                </c:pt>
                <c:pt idx="587">
                  <c:v>82.8</c:v>
                </c:pt>
                <c:pt idx="588">
                  <c:v>62.5</c:v>
                </c:pt>
                <c:pt idx="589">
                  <c:v>85.1</c:v>
                </c:pt>
                <c:pt idx="590">
                  <c:v>82.5</c:v>
                </c:pt>
                <c:pt idx="591">
                  <c:v>84.5</c:v>
                </c:pt>
                <c:pt idx="592">
                  <c:v>91</c:v>
                </c:pt>
                <c:pt idx="593">
                  <c:v>83.5</c:v>
                </c:pt>
                <c:pt idx="594">
                  <c:v>73.099999999999994</c:v>
                </c:pt>
                <c:pt idx="595">
                  <c:v>75.599999999999994</c:v>
                </c:pt>
                <c:pt idx="596">
                  <c:v>59.2</c:v>
                </c:pt>
                <c:pt idx="597">
                  <c:v>69.8</c:v>
                </c:pt>
                <c:pt idx="598">
                  <c:v>73.3</c:v>
                </c:pt>
                <c:pt idx="599">
                  <c:v>84.2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95-4397-B54B-5CC22CA60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0032832"/>
        <c:axId val="2097313168"/>
      </c:scatterChart>
      <c:valAx>
        <c:axId val="1670032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7313168"/>
        <c:crosses val="autoZero"/>
        <c:crossBetween val="midCat"/>
      </c:valAx>
      <c:valAx>
        <c:axId val="209731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0032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Sheet1!$F$1</c:f>
          <c:strCache>
            <c:ptCount val="1"/>
            <c:pt idx="0">
              <c:v>crotch_height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weight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4602580927384077E-2"/>
                  <c:y val="-0.297779235928842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Sheet1!$F$2:$F$601</c:f>
              <c:numCache>
                <c:formatCode>General</c:formatCode>
                <c:ptCount val="600"/>
                <c:pt idx="0">
                  <c:v>83.8</c:v>
                </c:pt>
                <c:pt idx="1">
                  <c:v>74.400000000000006</c:v>
                </c:pt>
                <c:pt idx="2">
                  <c:v>84.2</c:v>
                </c:pt>
                <c:pt idx="3">
                  <c:v>76.400000000000006</c:v>
                </c:pt>
                <c:pt idx="4">
                  <c:v>79.7</c:v>
                </c:pt>
                <c:pt idx="5">
                  <c:v>79.7</c:v>
                </c:pt>
                <c:pt idx="6">
                  <c:v>83</c:v>
                </c:pt>
                <c:pt idx="7">
                  <c:v>76.5</c:v>
                </c:pt>
                <c:pt idx="8">
                  <c:v>83.8</c:v>
                </c:pt>
                <c:pt idx="9">
                  <c:v>79.7</c:v>
                </c:pt>
                <c:pt idx="10">
                  <c:v>80.599999999999994</c:v>
                </c:pt>
                <c:pt idx="11">
                  <c:v>78.400000000000006</c:v>
                </c:pt>
                <c:pt idx="12">
                  <c:v>75.400000000000006</c:v>
                </c:pt>
                <c:pt idx="13">
                  <c:v>75.3</c:v>
                </c:pt>
                <c:pt idx="14">
                  <c:v>78.900000000000006</c:v>
                </c:pt>
                <c:pt idx="15">
                  <c:v>77.599999999999994</c:v>
                </c:pt>
                <c:pt idx="16">
                  <c:v>86</c:v>
                </c:pt>
                <c:pt idx="17">
                  <c:v>74.7</c:v>
                </c:pt>
                <c:pt idx="18">
                  <c:v>78.599999999999994</c:v>
                </c:pt>
                <c:pt idx="19">
                  <c:v>74.3</c:v>
                </c:pt>
                <c:pt idx="20">
                  <c:v>80.2</c:v>
                </c:pt>
                <c:pt idx="21">
                  <c:v>76.099999999999994</c:v>
                </c:pt>
                <c:pt idx="22">
                  <c:v>84.1</c:v>
                </c:pt>
                <c:pt idx="23">
                  <c:v>75.900000000000006</c:v>
                </c:pt>
                <c:pt idx="24">
                  <c:v>88</c:v>
                </c:pt>
                <c:pt idx="25">
                  <c:v>77.099999999999994</c:v>
                </c:pt>
                <c:pt idx="26">
                  <c:v>82.7</c:v>
                </c:pt>
                <c:pt idx="27">
                  <c:v>79.599999999999994</c:v>
                </c:pt>
                <c:pt idx="28">
                  <c:v>80.3</c:v>
                </c:pt>
                <c:pt idx="29">
                  <c:v>78.2</c:v>
                </c:pt>
                <c:pt idx="30">
                  <c:v>76.3</c:v>
                </c:pt>
                <c:pt idx="31">
                  <c:v>79</c:v>
                </c:pt>
                <c:pt idx="32">
                  <c:v>83.3</c:v>
                </c:pt>
                <c:pt idx="33">
                  <c:v>76.900000000000006</c:v>
                </c:pt>
                <c:pt idx="34">
                  <c:v>83.6</c:v>
                </c:pt>
                <c:pt idx="35">
                  <c:v>75.599999999999994</c:v>
                </c:pt>
                <c:pt idx="36">
                  <c:v>79.099999999999994</c:v>
                </c:pt>
                <c:pt idx="37">
                  <c:v>79</c:v>
                </c:pt>
                <c:pt idx="38">
                  <c:v>82.8</c:v>
                </c:pt>
                <c:pt idx="39">
                  <c:v>78.599999999999994</c:v>
                </c:pt>
                <c:pt idx="40">
                  <c:v>83.8</c:v>
                </c:pt>
                <c:pt idx="41">
                  <c:v>78.599999999999994</c:v>
                </c:pt>
                <c:pt idx="42">
                  <c:v>75.7</c:v>
                </c:pt>
                <c:pt idx="43">
                  <c:v>74.3</c:v>
                </c:pt>
                <c:pt idx="44">
                  <c:v>82.6</c:v>
                </c:pt>
                <c:pt idx="45">
                  <c:v>79.2</c:v>
                </c:pt>
                <c:pt idx="46">
                  <c:v>81.900000000000006</c:v>
                </c:pt>
                <c:pt idx="47">
                  <c:v>77</c:v>
                </c:pt>
                <c:pt idx="48">
                  <c:v>74</c:v>
                </c:pt>
                <c:pt idx="49">
                  <c:v>74.599999999999994</c:v>
                </c:pt>
                <c:pt idx="50">
                  <c:v>75.3</c:v>
                </c:pt>
                <c:pt idx="51">
                  <c:v>75.7</c:v>
                </c:pt>
                <c:pt idx="52">
                  <c:v>79.7</c:v>
                </c:pt>
                <c:pt idx="53">
                  <c:v>76.5</c:v>
                </c:pt>
                <c:pt idx="54">
                  <c:v>75.400000000000006</c:v>
                </c:pt>
                <c:pt idx="55">
                  <c:v>80.3</c:v>
                </c:pt>
                <c:pt idx="56">
                  <c:v>77</c:v>
                </c:pt>
                <c:pt idx="57">
                  <c:v>77.900000000000006</c:v>
                </c:pt>
                <c:pt idx="58">
                  <c:v>79.3</c:v>
                </c:pt>
                <c:pt idx="59">
                  <c:v>77.599999999999994</c:v>
                </c:pt>
                <c:pt idx="60">
                  <c:v>82.6</c:v>
                </c:pt>
                <c:pt idx="61">
                  <c:v>77.599999999999994</c:v>
                </c:pt>
                <c:pt idx="62">
                  <c:v>81</c:v>
                </c:pt>
                <c:pt idx="63">
                  <c:v>78.2</c:v>
                </c:pt>
                <c:pt idx="64">
                  <c:v>89.5</c:v>
                </c:pt>
                <c:pt idx="65">
                  <c:v>77.099999999999994</c:v>
                </c:pt>
                <c:pt idx="66">
                  <c:v>81.8</c:v>
                </c:pt>
                <c:pt idx="67">
                  <c:v>74.8</c:v>
                </c:pt>
                <c:pt idx="68">
                  <c:v>80.5</c:v>
                </c:pt>
                <c:pt idx="69">
                  <c:v>77.2</c:v>
                </c:pt>
                <c:pt idx="70">
                  <c:v>79.099999999999994</c:v>
                </c:pt>
                <c:pt idx="71">
                  <c:v>75.2</c:v>
                </c:pt>
                <c:pt idx="72">
                  <c:v>86</c:v>
                </c:pt>
                <c:pt idx="73">
                  <c:v>71.900000000000006</c:v>
                </c:pt>
                <c:pt idx="74">
                  <c:v>74.2</c:v>
                </c:pt>
                <c:pt idx="75">
                  <c:v>76.900000000000006</c:v>
                </c:pt>
                <c:pt idx="76">
                  <c:v>81.7</c:v>
                </c:pt>
                <c:pt idx="77">
                  <c:v>77</c:v>
                </c:pt>
                <c:pt idx="78">
                  <c:v>82</c:v>
                </c:pt>
                <c:pt idx="79">
                  <c:v>80</c:v>
                </c:pt>
                <c:pt idx="80">
                  <c:v>75.8</c:v>
                </c:pt>
                <c:pt idx="81">
                  <c:v>78.599999999999994</c:v>
                </c:pt>
                <c:pt idx="82">
                  <c:v>81.2</c:v>
                </c:pt>
                <c:pt idx="83">
                  <c:v>78.5</c:v>
                </c:pt>
                <c:pt idx="84">
                  <c:v>81.3</c:v>
                </c:pt>
                <c:pt idx="85">
                  <c:v>79.400000000000006</c:v>
                </c:pt>
                <c:pt idx="86">
                  <c:v>76.5</c:v>
                </c:pt>
                <c:pt idx="87">
                  <c:v>73.400000000000006</c:v>
                </c:pt>
                <c:pt idx="88">
                  <c:v>77.900000000000006</c:v>
                </c:pt>
                <c:pt idx="89">
                  <c:v>75.2</c:v>
                </c:pt>
                <c:pt idx="90">
                  <c:v>82.2</c:v>
                </c:pt>
                <c:pt idx="91">
                  <c:v>72.2</c:v>
                </c:pt>
                <c:pt idx="92">
                  <c:v>81.2</c:v>
                </c:pt>
                <c:pt idx="93">
                  <c:v>76.099999999999994</c:v>
                </c:pt>
                <c:pt idx="94">
                  <c:v>74.5</c:v>
                </c:pt>
                <c:pt idx="95">
                  <c:v>75.099999999999994</c:v>
                </c:pt>
                <c:pt idx="96">
                  <c:v>77.2</c:v>
                </c:pt>
                <c:pt idx="97">
                  <c:v>73.8</c:v>
                </c:pt>
                <c:pt idx="98">
                  <c:v>75.3</c:v>
                </c:pt>
                <c:pt idx="99">
                  <c:v>76.099999999999994</c:v>
                </c:pt>
                <c:pt idx="100">
                  <c:v>79.400000000000006</c:v>
                </c:pt>
                <c:pt idx="101">
                  <c:v>76.599999999999994</c:v>
                </c:pt>
                <c:pt idx="102">
                  <c:v>77.400000000000006</c:v>
                </c:pt>
                <c:pt idx="103">
                  <c:v>77.8</c:v>
                </c:pt>
                <c:pt idx="104">
                  <c:v>85.8</c:v>
                </c:pt>
                <c:pt idx="105">
                  <c:v>75</c:v>
                </c:pt>
                <c:pt idx="106">
                  <c:v>75.400000000000006</c:v>
                </c:pt>
                <c:pt idx="107">
                  <c:v>80.8</c:v>
                </c:pt>
                <c:pt idx="108">
                  <c:v>80.8</c:v>
                </c:pt>
                <c:pt idx="109">
                  <c:v>79.599999999999994</c:v>
                </c:pt>
                <c:pt idx="110">
                  <c:v>79.3</c:v>
                </c:pt>
                <c:pt idx="111">
                  <c:v>73.5</c:v>
                </c:pt>
                <c:pt idx="112">
                  <c:v>75.2</c:v>
                </c:pt>
                <c:pt idx="113">
                  <c:v>78.099999999999994</c:v>
                </c:pt>
                <c:pt idx="114">
                  <c:v>80</c:v>
                </c:pt>
                <c:pt idx="115">
                  <c:v>77.3</c:v>
                </c:pt>
                <c:pt idx="116">
                  <c:v>82.6</c:v>
                </c:pt>
                <c:pt idx="117">
                  <c:v>73.900000000000006</c:v>
                </c:pt>
                <c:pt idx="118">
                  <c:v>80.7</c:v>
                </c:pt>
                <c:pt idx="119">
                  <c:v>80.900000000000006</c:v>
                </c:pt>
                <c:pt idx="120">
                  <c:v>75.099999999999994</c:v>
                </c:pt>
                <c:pt idx="121">
                  <c:v>74.099999999999994</c:v>
                </c:pt>
                <c:pt idx="122">
                  <c:v>81</c:v>
                </c:pt>
                <c:pt idx="123">
                  <c:v>75.3</c:v>
                </c:pt>
                <c:pt idx="124">
                  <c:v>83.1</c:v>
                </c:pt>
                <c:pt idx="125">
                  <c:v>72.599999999999994</c:v>
                </c:pt>
                <c:pt idx="126">
                  <c:v>79.400000000000006</c:v>
                </c:pt>
                <c:pt idx="127">
                  <c:v>79.5</c:v>
                </c:pt>
                <c:pt idx="128">
                  <c:v>81.900000000000006</c:v>
                </c:pt>
                <c:pt idx="129">
                  <c:v>79.3</c:v>
                </c:pt>
                <c:pt idx="130">
                  <c:v>84.6</c:v>
                </c:pt>
                <c:pt idx="131">
                  <c:v>70.8</c:v>
                </c:pt>
                <c:pt idx="132">
                  <c:v>83.1</c:v>
                </c:pt>
                <c:pt idx="133">
                  <c:v>72.7</c:v>
                </c:pt>
                <c:pt idx="134">
                  <c:v>75.3</c:v>
                </c:pt>
                <c:pt idx="135">
                  <c:v>73.5</c:v>
                </c:pt>
                <c:pt idx="136">
                  <c:v>79.7</c:v>
                </c:pt>
                <c:pt idx="137">
                  <c:v>79.400000000000006</c:v>
                </c:pt>
                <c:pt idx="138">
                  <c:v>78.5</c:v>
                </c:pt>
                <c:pt idx="139">
                  <c:v>79.3</c:v>
                </c:pt>
                <c:pt idx="140">
                  <c:v>83.5</c:v>
                </c:pt>
                <c:pt idx="141">
                  <c:v>76</c:v>
                </c:pt>
                <c:pt idx="142">
                  <c:v>77</c:v>
                </c:pt>
                <c:pt idx="143">
                  <c:v>74</c:v>
                </c:pt>
                <c:pt idx="144">
                  <c:v>80</c:v>
                </c:pt>
                <c:pt idx="145">
                  <c:v>77.599999999999994</c:v>
                </c:pt>
                <c:pt idx="146">
                  <c:v>86.2</c:v>
                </c:pt>
                <c:pt idx="147">
                  <c:v>72.400000000000006</c:v>
                </c:pt>
                <c:pt idx="148">
                  <c:v>78.5</c:v>
                </c:pt>
                <c:pt idx="149">
                  <c:v>73.400000000000006</c:v>
                </c:pt>
                <c:pt idx="150">
                  <c:v>83.6</c:v>
                </c:pt>
                <c:pt idx="151">
                  <c:v>78.099999999999994</c:v>
                </c:pt>
                <c:pt idx="152">
                  <c:v>80.7</c:v>
                </c:pt>
                <c:pt idx="153">
                  <c:v>81.2</c:v>
                </c:pt>
                <c:pt idx="154">
                  <c:v>83.9</c:v>
                </c:pt>
                <c:pt idx="155">
                  <c:v>79.5</c:v>
                </c:pt>
                <c:pt idx="156">
                  <c:v>80.7</c:v>
                </c:pt>
                <c:pt idx="157">
                  <c:v>73.900000000000006</c:v>
                </c:pt>
                <c:pt idx="158">
                  <c:v>76.400000000000006</c:v>
                </c:pt>
                <c:pt idx="159">
                  <c:v>74.5</c:v>
                </c:pt>
                <c:pt idx="160">
                  <c:v>79.3</c:v>
                </c:pt>
                <c:pt idx="161">
                  <c:v>76.8</c:v>
                </c:pt>
                <c:pt idx="162">
                  <c:v>78.400000000000006</c:v>
                </c:pt>
                <c:pt idx="163">
                  <c:v>73.8</c:v>
                </c:pt>
                <c:pt idx="164">
                  <c:v>79.099999999999994</c:v>
                </c:pt>
                <c:pt idx="165">
                  <c:v>72.900000000000006</c:v>
                </c:pt>
                <c:pt idx="166">
                  <c:v>74.3</c:v>
                </c:pt>
                <c:pt idx="167">
                  <c:v>76.7</c:v>
                </c:pt>
                <c:pt idx="168">
                  <c:v>81</c:v>
                </c:pt>
                <c:pt idx="169">
                  <c:v>73.2</c:v>
                </c:pt>
                <c:pt idx="170">
                  <c:v>77.5</c:v>
                </c:pt>
                <c:pt idx="171">
                  <c:v>78.3</c:v>
                </c:pt>
                <c:pt idx="172">
                  <c:v>80.5</c:v>
                </c:pt>
                <c:pt idx="173">
                  <c:v>73.2</c:v>
                </c:pt>
                <c:pt idx="174">
                  <c:v>76.8</c:v>
                </c:pt>
                <c:pt idx="175">
                  <c:v>73.2</c:v>
                </c:pt>
                <c:pt idx="176">
                  <c:v>75.900000000000006</c:v>
                </c:pt>
                <c:pt idx="177">
                  <c:v>75.7</c:v>
                </c:pt>
                <c:pt idx="178">
                  <c:v>77.8</c:v>
                </c:pt>
                <c:pt idx="179">
                  <c:v>76.3</c:v>
                </c:pt>
                <c:pt idx="180">
                  <c:v>83.1</c:v>
                </c:pt>
                <c:pt idx="181">
                  <c:v>80.599999999999994</c:v>
                </c:pt>
                <c:pt idx="182">
                  <c:v>77.099999999999994</c:v>
                </c:pt>
                <c:pt idx="183">
                  <c:v>76.3</c:v>
                </c:pt>
                <c:pt idx="184">
                  <c:v>81</c:v>
                </c:pt>
                <c:pt idx="185">
                  <c:v>75.400000000000006</c:v>
                </c:pt>
                <c:pt idx="186">
                  <c:v>80.3</c:v>
                </c:pt>
                <c:pt idx="187">
                  <c:v>77.099999999999994</c:v>
                </c:pt>
                <c:pt idx="188">
                  <c:v>75.8</c:v>
                </c:pt>
                <c:pt idx="189">
                  <c:v>76.5</c:v>
                </c:pt>
                <c:pt idx="190">
                  <c:v>74.7</c:v>
                </c:pt>
                <c:pt idx="191">
                  <c:v>74.7</c:v>
                </c:pt>
                <c:pt idx="192">
                  <c:v>81.3</c:v>
                </c:pt>
                <c:pt idx="193">
                  <c:v>76.099999999999994</c:v>
                </c:pt>
                <c:pt idx="194">
                  <c:v>78.900000000000006</c:v>
                </c:pt>
                <c:pt idx="195">
                  <c:v>75.5</c:v>
                </c:pt>
                <c:pt idx="196">
                  <c:v>84.6</c:v>
                </c:pt>
                <c:pt idx="197">
                  <c:v>73.7</c:v>
                </c:pt>
                <c:pt idx="198">
                  <c:v>81.400000000000006</c:v>
                </c:pt>
                <c:pt idx="199">
                  <c:v>70.7</c:v>
                </c:pt>
                <c:pt idx="200">
                  <c:v>80.3</c:v>
                </c:pt>
                <c:pt idx="201">
                  <c:v>74.900000000000006</c:v>
                </c:pt>
                <c:pt idx="202">
                  <c:v>83.7</c:v>
                </c:pt>
                <c:pt idx="203">
                  <c:v>77.099999999999994</c:v>
                </c:pt>
                <c:pt idx="204">
                  <c:v>84.9</c:v>
                </c:pt>
                <c:pt idx="205">
                  <c:v>77</c:v>
                </c:pt>
                <c:pt idx="206">
                  <c:v>81.400000000000006</c:v>
                </c:pt>
                <c:pt idx="207">
                  <c:v>74</c:v>
                </c:pt>
                <c:pt idx="208">
                  <c:v>79.7</c:v>
                </c:pt>
                <c:pt idx="209">
                  <c:v>72.8</c:v>
                </c:pt>
                <c:pt idx="210">
                  <c:v>76.900000000000006</c:v>
                </c:pt>
                <c:pt idx="211">
                  <c:v>80</c:v>
                </c:pt>
                <c:pt idx="212">
                  <c:v>75.2</c:v>
                </c:pt>
                <c:pt idx="213">
                  <c:v>72.5</c:v>
                </c:pt>
                <c:pt idx="214">
                  <c:v>81</c:v>
                </c:pt>
                <c:pt idx="215">
                  <c:v>75.900000000000006</c:v>
                </c:pt>
                <c:pt idx="216">
                  <c:v>81.400000000000006</c:v>
                </c:pt>
                <c:pt idx="217">
                  <c:v>75.7</c:v>
                </c:pt>
                <c:pt idx="218">
                  <c:v>77.099999999999994</c:v>
                </c:pt>
                <c:pt idx="219">
                  <c:v>75.7</c:v>
                </c:pt>
                <c:pt idx="220">
                  <c:v>81</c:v>
                </c:pt>
                <c:pt idx="221">
                  <c:v>77.5</c:v>
                </c:pt>
                <c:pt idx="222">
                  <c:v>82.8</c:v>
                </c:pt>
                <c:pt idx="223">
                  <c:v>75.8</c:v>
                </c:pt>
                <c:pt idx="224">
                  <c:v>79.400000000000006</c:v>
                </c:pt>
                <c:pt idx="225">
                  <c:v>79.099999999999994</c:v>
                </c:pt>
                <c:pt idx="226">
                  <c:v>79.900000000000006</c:v>
                </c:pt>
                <c:pt idx="227">
                  <c:v>79.5</c:v>
                </c:pt>
                <c:pt idx="228">
                  <c:v>78.8</c:v>
                </c:pt>
                <c:pt idx="229">
                  <c:v>75.400000000000006</c:v>
                </c:pt>
                <c:pt idx="230">
                  <c:v>75.2</c:v>
                </c:pt>
                <c:pt idx="231">
                  <c:v>76</c:v>
                </c:pt>
                <c:pt idx="232">
                  <c:v>79.2</c:v>
                </c:pt>
                <c:pt idx="233">
                  <c:v>73.2</c:v>
                </c:pt>
                <c:pt idx="234">
                  <c:v>75.599999999999994</c:v>
                </c:pt>
                <c:pt idx="235">
                  <c:v>75.400000000000006</c:v>
                </c:pt>
                <c:pt idx="236">
                  <c:v>73.3</c:v>
                </c:pt>
                <c:pt idx="237">
                  <c:v>79.099999999999994</c:v>
                </c:pt>
                <c:pt idx="238">
                  <c:v>81.7</c:v>
                </c:pt>
                <c:pt idx="239">
                  <c:v>76</c:v>
                </c:pt>
                <c:pt idx="240">
                  <c:v>81</c:v>
                </c:pt>
                <c:pt idx="241">
                  <c:v>74.8</c:v>
                </c:pt>
                <c:pt idx="242">
                  <c:v>75.099999999999994</c:v>
                </c:pt>
                <c:pt idx="243">
                  <c:v>77.900000000000006</c:v>
                </c:pt>
                <c:pt idx="244">
                  <c:v>82.4</c:v>
                </c:pt>
                <c:pt idx="245">
                  <c:v>78.3</c:v>
                </c:pt>
                <c:pt idx="246">
                  <c:v>76.8</c:v>
                </c:pt>
                <c:pt idx="247">
                  <c:v>77.2</c:v>
                </c:pt>
                <c:pt idx="248">
                  <c:v>79.2</c:v>
                </c:pt>
                <c:pt idx="249">
                  <c:v>75.900000000000006</c:v>
                </c:pt>
                <c:pt idx="250">
                  <c:v>79.400000000000006</c:v>
                </c:pt>
                <c:pt idx="251">
                  <c:v>81.3</c:v>
                </c:pt>
                <c:pt idx="252">
                  <c:v>81.599999999999994</c:v>
                </c:pt>
                <c:pt idx="253">
                  <c:v>75</c:v>
                </c:pt>
                <c:pt idx="254">
                  <c:v>87.5</c:v>
                </c:pt>
                <c:pt idx="255">
                  <c:v>76.5</c:v>
                </c:pt>
                <c:pt idx="256">
                  <c:v>81</c:v>
                </c:pt>
                <c:pt idx="257">
                  <c:v>74.400000000000006</c:v>
                </c:pt>
                <c:pt idx="258">
                  <c:v>83.1</c:v>
                </c:pt>
                <c:pt idx="259">
                  <c:v>82.6</c:v>
                </c:pt>
                <c:pt idx="260">
                  <c:v>83.3</c:v>
                </c:pt>
                <c:pt idx="261">
                  <c:v>77.900000000000006</c:v>
                </c:pt>
                <c:pt idx="262">
                  <c:v>83.4</c:v>
                </c:pt>
                <c:pt idx="263">
                  <c:v>76.2</c:v>
                </c:pt>
                <c:pt idx="264">
                  <c:v>85.4</c:v>
                </c:pt>
                <c:pt idx="265">
                  <c:v>74.900000000000006</c:v>
                </c:pt>
                <c:pt idx="266">
                  <c:v>79.3</c:v>
                </c:pt>
                <c:pt idx="267">
                  <c:v>73.5</c:v>
                </c:pt>
                <c:pt idx="268">
                  <c:v>83.1</c:v>
                </c:pt>
                <c:pt idx="269">
                  <c:v>74.900000000000006</c:v>
                </c:pt>
                <c:pt idx="270">
                  <c:v>82.8</c:v>
                </c:pt>
                <c:pt idx="271">
                  <c:v>79.2</c:v>
                </c:pt>
                <c:pt idx="272">
                  <c:v>78.2</c:v>
                </c:pt>
                <c:pt idx="273">
                  <c:v>74.7</c:v>
                </c:pt>
                <c:pt idx="274">
                  <c:v>82.2</c:v>
                </c:pt>
                <c:pt idx="275">
                  <c:v>76.400000000000006</c:v>
                </c:pt>
                <c:pt idx="276">
                  <c:v>78.900000000000006</c:v>
                </c:pt>
                <c:pt idx="277">
                  <c:v>76.599999999999994</c:v>
                </c:pt>
                <c:pt idx="278">
                  <c:v>80.400000000000006</c:v>
                </c:pt>
                <c:pt idx="279">
                  <c:v>77</c:v>
                </c:pt>
                <c:pt idx="280">
                  <c:v>84.1</c:v>
                </c:pt>
                <c:pt idx="281">
                  <c:v>74.2</c:v>
                </c:pt>
                <c:pt idx="282">
                  <c:v>82.6</c:v>
                </c:pt>
                <c:pt idx="283">
                  <c:v>75.5</c:v>
                </c:pt>
                <c:pt idx="284">
                  <c:v>82.5</c:v>
                </c:pt>
                <c:pt idx="285">
                  <c:v>74.900000000000006</c:v>
                </c:pt>
                <c:pt idx="286">
                  <c:v>83.1</c:v>
                </c:pt>
                <c:pt idx="287">
                  <c:v>78.3</c:v>
                </c:pt>
                <c:pt idx="288">
                  <c:v>85.3</c:v>
                </c:pt>
                <c:pt idx="289">
                  <c:v>74.5</c:v>
                </c:pt>
                <c:pt idx="290">
                  <c:v>79.599999999999994</c:v>
                </c:pt>
                <c:pt idx="291">
                  <c:v>74.900000000000006</c:v>
                </c:pt>
                <c:pt idx="292">
                  <c:v>74.8</c:v>
                </c:pt>
                <c:pt idx="293">
                  <c:v>78.900000000000006</c:v>
                </c:pt>
                <c:pt idx="294">
                  <c:v>87.5</c:v>
                </c:pt>
                <c:pt idx="295">
                  <c:v>74.900000000000006</c:v>
                </c:pt>
                <c:pt idx="296">
                  <c:v>73</c:v>
                </c:pt>
                <c:pt idx="297">
                  <c:v>78.099999999999994</c:v>
                </c:pt>
                <c:pt idx="298">
                  <c:v>77.2</c:v>
                </c:pt>
                <c:pt idx="299">
                  <c:v>77.2</c:v>
                </c:pt>
                <c:pt idx="300">
                  <c:v>78</c:v>
                </c:pt>
                <c:pt idx="301">
                  <c:v>81.099999999999994</c:v>
                </c:pt>
                <c:pt idx="302">
                  <c:v>77.8</c:v>
                </c:pt>
                <c:pt idx="303">
                  <c:v>75.900000000000006</c:v>
                </c:pt>
                <c:pt idx="304">
                  <c:v>85.1</c:v>
                </c:pt>
                <c:pt idx="305">
                  <c:v>77.3</c:v>
                </c:pt>
                <c:pt idx="306">
                  <c:v>75</c:v>
                </c:pt>
                <c:pt idx="307">
                  <c:v>79.400000000000006</c:v>
                </c:pt>
                <c:pt idx="308">
                  <c:v>84.6</c:v>
                </c:pt>
                <c:pt idx="309">
                  <c:v>76.599999999999994</c:v>
                </c:pt>
                <c:pt idx="310">
                  <c:v>81.099999999999994</c:v>
                </c:pt>
                <c:pt idx="311">
                  <c:v>76.2</c:v>
                </c:pt>
                <c:pt idx="312">
                  <c:v>77.599999999999994</c:v>
                </c:pt>
                <c:pt idx="313">
                  <c:v>72.400000000000006</c:v>
                </c:pt>
                <c:pt idx="314">
                  <c:v>78.599999999999994</c:v>
                </c:pt>
                <c:pt idx="315">
                  <c:v>82.6</c:v>
                </c:pt>
                <c:pt idx="316">
                  <c:v>80.099999999999994</c:v>
                </c:pt>
                <c:pt idx="317">
                  <c:v>76.7</c:v>
                </c:pt>
                <c:pt idx="318">
                  <c:v>83.5</c:v>
                </c:pt>
                <c:pt idx="319">
                  <c:v>76.3</c:v>
                </c:pt>
                <c:pt idx="320">
                  <c:v>75</c:v>
                </c:pt>
                <c:pt idx="321">
                  <c:v>79.3</c:v>
                </c:pt>
                <c:pt idx="322">
                  <c:v>80.400000000000006</c:v>
                </c:pt>
                <c:pt idx="323">
                  <c:v>74.3</c:v>
                </c:pt>
                <c:pt idx="324">
                  <c:v>82.8</c:v>
                </c:pt>
                <c:pt idx="325">
                  <c:v>75.099999999999994</c:v>
                </c:pt>
                <c:pt idx="326">
                  <c:v>80.8</c:v>
                </c:pt>
                <c:pt idx="327">
                  <c:v>76.8</c:v>
                </c:pt>
                <c:pt idx="328">
                  <c:v>80.599999999999994</c:v>
                </c:pt>
                <c:pt idx="329">
                  <c:v>76.7</c:v>
                </c:pt>
                <c:pt idx="330">
                  <c:v>80.7</c:v>
                </c:pt>
                <c:pt idx="331">
                  <c:v>72.900000000000006</c:v>
                </c:pt>
                <c:pt idx="332">
                  <c:v>73.400000000000006</c:v>
                </c:pt>
                <c:pt idx="333">
                  <c:v>75.400000000000006</c:v>
                </c:pt>
                <c:pt idx="334">
                  <c:v>81.400000000000006</c:v>
                </c:pt>
                <c:pt idx="335">
                  <c:v>75.400000000000006</c:v>
                </c:pt>
                <c:pt idx="336">
                  <c:v>82.4</c:v>
                </c:pt>
                <c:pt idx="337">
                  <c:v>76.900000000000006</c:v>
                </c:pt>
                <c:pt idx="338">
                  <c:v>80.8</c:v>
                </c:pt>
                <c:pt idx="339">
                  <c:v>76.099999999999994</c:v>
                </c:pt>
                <c:pt idx="340">
                  <c:v>82.4</c:v>
                </c:pt>
                <c:pt idx="341">
                  <c:v>80.2</c:v>
                </c:pt>
                <c:pt idx="342">
                  <c:v>81.8</c:v>
                </c:pt>
                <c:pt idx="343">
                  <c:v>78.7</c:v>
                </c:pt>
                <c:pt idx="344">
                  <c:v>93.2</c:v>
                </c:pt>
                <c:pt idx="345">
                  <c:v>74.8</c:v>
                </c:pt>
                <c:pt idx="346">
                  <c:v>85.6</c:v>
                </c:pt>
                <c:pt idx="347">
                  <c:v>78</c:v>
                </c:pt>
                <c:pt idx="348">
                  <c:v>77.900000000000006</c:v>
                </c:pt>
                <c:pt idx="349">
                  <c:v>78.599999999999994</c:v>
                </c:pt>
                <c:pt idx="350">
                  <c:v>83.7</c:v>
                </c:pt>
                <c:pt idx="351">
                  <c:v>79.8</c:v>
                </c:pt>
                <c:pt idx="352">
                  <c:v>78.2</c:v>
                </c:pt>
                <c:pt idx="353">
                  <c:v>77.099999999999994</c:v>
                </c:pt>
                <c:pt idx="354">
                  <c:v>79.8</c:v>
                </c:pt>
                <c:pt idx="355">
                  <c:v>77.5</c:v>
                </c:pt>
                <c:pt idx="356">
                  <c:v>85</c:v>
                </c:pt>
                <c:pt idx="357">
                  <c:v>76.900000000000006</c:v>
                </c:pt>
                <c:pt idx="358">
                  <c:v>83.2</c:v>
                </c:pt>
                <c:pt idx="359">
                  <c:v>74.5</c:v>
                </c:pt>
                <c:pt idx="360">
                  <c:v>75.5</c:v>
                </c:pt>
                <c:pt idx="361">
                  <c:v>73.8</c:v>
                </c:pt>
                <c:pt idx="362">
                  <c:v>72.3</c:v>
                </c:pt>
                <c:pt idx="363">
                  <c:v>71.5</c:v>
                </c:pt>
                <c:pt idx="364">
                  <c:v>82.5</c:v>
                </c:pt>
                <c:pt idx="365">
                  <c:v>82</c:v>
                </c:pt>
                <c:pt idx="366">
                  <c:v>78.099999999999994</c:v>
                </c:pt>
                <c:pt idx="367">
                  <c:v>80.2</c:v>
                </c:pt>
                <c:pt idx="368">
                  <c:v>86.3</c:v>
                </c:pt>
                <c:pt idx="369">
                  <c:v>77.7</c:v>
                </c:pt>
                <c:pt idx="370">
                  <c:v>76.8</c:v>
                </c:pt>
                <c:pt idx="371">
                  <c:v>78.900000000000006</c:v>
                </c:pt>
                <c:pt idx="372">
                  <c:v>77.7</c:v>
                </c:pt>
                <c:pt idx="373">
                  <c:v>74.8</c:v>
                </c:pt>
                <c:pt idx="374">
                  <c:v>73.8</c:v>
                </c:pt>
                <c:pt idx="375">
                  <c:v>78.2</c:v>
                </c:pt>
                <c:pt idx="376">
                  <c:v>74.900000000000006</c:v>
                </c:pt>
                <c:pt idx="377">
                  <c:v>79.400000000000006</c:v>
                </c:pt>
                <c:pt idx="378">
                  <c:v>82.4</c:v>
                </c:pt>
                <c:pt idx="379">
                  <c:v>76.900000000000006</c:v>
                </c:pt>
                <c:pt idx="380">
                  <c:v>83.1</c:v>
                </c:pt>
                <c:pt idx="381">
                  <c:v>76.8</c:v>
                </c:pt>
                <c:pt idx="382">
                  <c:v>73.099999999999994</c:v>
                </c:pt>
                <c:pt idx="383">
                  <c:v>75.3</c:v>
                </c:pt>
                <c:pt idx="384">
                  <c:v>82.2</c:v>
                </c:pt>
                <c:pt idx="385">
                  <c:v>76.599999999999994</c:v>
                </c:pt>
                <c:pt idx="386">
                  <c:v>73.599999999999994</c:v>
                </c:pt>
                <c:pt idx="387">
                  <c:v>79.2</c:v>
                </c:pt>
                <c:pt idx="388">
                  <c:v>79.2</c:v>
                </c:pt>
                <c:pt idx="389">
                  <c:v>80.5</c:v>
                </c:pt>
                <c:pt idx="390">
                  <c:v>78.900000000000006</c:v>
                </c:pt>
                <c:pt idx="391">
                  <c:v>77.7</c:v>
                </c:pt>
                <c:pt idx="392">
                  <c:v>80.7</c:v>
                </c:pt>
                <c:pt idx="393">
                  <c:v>80.3</c:v>
                </c:pt>
                <c:pt idx="394">
                  <c:v>84.6</c:v>
                </c:pt>
                <c:pt idx="395">
                  <c:v>72.599999999999994</c:v>
                </c:pt>
                <c:pt idx="396">
                  <c:v>83.3</c:v>
                </c:pt>
                <c:pt idx="397">
                  <c:v>79.8</c:v>
                </c:pt>
                <c:pt idx="398">
                  <c:v>74.2</c:v>
                </c:pt>
                <c:pt idx="399">
                  <c:v>76.3</c:v>
                </c:pt>
                <c:pt idx="400">
                  <c:v>82.8</c:v>
                </c:pt>
                <c:pt idx="401">
                  <c:v>77.2</c:v>
                </c:pt>
                <c:pt idx="402">
                  <c:v>77.900000000000006</c:v>
                </c:pt>
                <c:pt idx="403">
                  <c:v>76.099999999999994</c:v>
                </c:pt>
                <c:pt idx="404">
                  <c:v>79.5</c:v>
                </c:pt>
                <c:pt idx="405">
                  <c:v>73.5</c:v>
                </c:pt>
                <c:pt idx="406">
                  <c:v>83.2</c:v>
                </c:pt>
                <c:pt idx="407">
                  <c:v>74.8</c:v>
                </c:pt>
                <c:pt idx="408">
                  <c:v>77.2</c:v>
                </c:pt>
                <c:pt idx="409">
                  <c:v>78.2</c:v>
                </c:pt>
                <c:pt idx="410">
                  <c:v>76.599999999999994</c:v>
                </c:pt>
                <c:pt idx="411">
                  <c:v>73.5</c:v>
                </c:pt>
                <c:pt idx="412">
                  <c:v>83.1</c:v>
                </c:pt>
                <c:pt idx="413">
                  <c:v>72.3</c:v>
                </c:pt>
                <c:pt idx="414">
                  <c:v>80.5</c:v>
                </c:pt>
                <c:pt idx="415">
                  <c:v>78.099999999999994</c:v>
                </c:pt>
                <c:pt idx="416">
                  <c:v>78.2</c:v>
                </c:pt>
                <c:pt idx="417">
                  <c:v>76.900000000000006</c:v>
                </c:pt>
                <c:pt idx="418">
                  <c:v>84</c:v>
                </c:pt>
                <c:pt idx="419">
                  <c:v>72.5</c:v>
                </c:pt>
                <c:pt idx="420">
                  <c:v>81.8</c:v>
                </c:pt>
                <c:pt idx="421">
                  <c:v>75.400000000000006</c:v>
                </c:pt>
                <c:pt idx="422">
                  <c:v>78.3</c:v>
                </c:pt>
                <c:pt idx="423">
                  <c:v>79.400000000000006</c:v>
                </c:pt>
                <c:pt idx="424">
                  <c:v>76.099999999999994</c:v>
                </c:pt>
                <c:pt idx="425">
                  <c:v>79.400000000000006</c:v>
                </c:pt>
                <c:pt idx="426">
                  <c:v>77.099999999999994</c:v>
                </c:pt>
                <c:pt idx="427">
                  <c:v>75.5</c:v>
                </c:pt>
                <c:pt idx="428">
                  <c:v>79.3</c:v>
                </c:pt>
                <c:pt idx="429">
                  <c:v>75.599999999999994</c:v>
                </c:pt>
                <c:pt idx="430">
                  <c:v>75</c:v>
                </c:pt>
                <c:pt idx="431">
                  <c:v>73.7</c:v>
                </c:pt>
                <c:pt idx="432">
                  <c:v>74.099999999999994</c:v>
                </c:pt>
                <c:pt idx="433">
                  <c:v>73.099999999999994</c:v>
                </c:pt>
                <c:pt idx="434">
                  <c:v>79.599999999999994</c:v>
                </c:pt>
                <c:pt idx="435">
                  <c:v>81.2</c:v>
                </c:pt>
                <c:pt idx="436">
                  <c:v>80</c:v>
                </c:pt>
                <c:pt idx="437">
                  <c:v>76.8</c:v>
                </c:pt>
                <c:pt idx="438">
                  <c:v>81.099999999999994</c:v>
                </c:pt>
                <c:pt idx="439">
                  <c:v>77.5</c:v>
                </c:pt>
                <c:pt idx="440">
                  <c:v>91</c:v>
                </c:pt>
                <c:pt idx="441">
                  <c:v>77.2</c:v>
                </c:pt>
                <c:pt idx="442">
                  <c:v>85.4</c:v>
                </c:pt>
                <c:pt idx="443">
                  <c:v>76.099999999999994</c:v>
                </c:pt>
                <c:pt idx="444">
                  <c:v>84.1</c:v>
                </c:pt>
                <c:pt idx="445">
                  <c:v>82.8</c:v>
                </c:pt>
                <c:pt idx="446">
                  <c:v>80.2</c:v>
                </c:pt>
                <c:pt idx="447">
                  <c:v>77.400000000000006</c:v>
                </c:pt>
                <c:pt idx="448">
                  <c:v>78.400000000000006</c:v>
                </c:pt>
                <c:pt idx="449">
                  <c:v>74.7</c:v>
                </c:pt>
                <c:pt idx="450">
                  <c:v>85.2</c:v>
                </c:pt>
                <c:pt idx="451">
                  <c:v>78.3</c:v>
                </c:pt>
                <c:pt idx="452">
                  <c:v>82.8</c:v>
                </c:pt>
                <c:pt idx="453">
                  <c:v>73.900000000000006</c:v>
                </c:pt>
                <c:pt idx="454">
                  <c:v>77.8</c:v>
                </c:pt>
                <c:pt idx="455">
                  <c:v>78</c:v>
                </c:pt>
                <c:pt idx="456">
                  <c:v>79.8</c:v>
                </c:pt>
                <c:pt idx="457">
                  <c:v>77.900000000000006</c:v>
                </c:pt>
                <c:pt idx="458">
                  <c:v>81.900000000000006</c:v>
                </c:pt>
                <c:pt idx="459">
                  <c:v>75.900000000000006</c:v>
                </c:pt>
                <c:pt idx="460">
                  <c:v>79.8</c:v>
                </c:pt>
                <c:pt idx="461">
                  <c:v>76.099999999999994</c:v>
                </c:pt>
                <c:pt idx="462">
                  <c:v>78.400000000000006</c:v>
                </c:pt>
                <c:pt idx="463">
                  <c:v>75.2</c:v>
                </c:pt>
                <c:pt idx="464">
                  <c:v>81.099999999999994</c:v>
                </c:pt>
                <c:pt idx="465">
                  <c:v>81</c:v>
                </c:pt>
                <c:pt idx="466">
                  <c:v>83.7</c:v>
                </c:pt>
                <c:pt idx="467">
                  <c:v>76.3</c:v>
                </c:pt>
                <c:pt idx="468">
                  <c:v>81.099999999999994</c:v>
                </c:pt>
                <c:pt idx="469">
                  <c:v>76.8</c:v>
                </c:pt>
                <c:pt idx="470">
                  <c:v>80.3</c:v>
                </c:pt>
                <c:pt idx="471">
                  <c:v>73.900000000000006</c:v>
                </c:pt>
                <c:pt idx="472">
                  <c:v>72.8</c:v>
                </c:pt>
                <c:pt idx="473">
                  <c:v>75.599999999999994</c:v>
                </c:pt>
                <c:pt idx="474">
                  <c:v>81.8</c:v>
                </c:pt>
                <c:pt idx="475">
                  <c:v>76.8</c:v>
                </c:pt>
                <c:pt idx="476">
                  <c:v>79.599999999999994</c:v>
                </c:pt>
                <c:pt idx="477">
                  <c:v>75.7</c:v>
                </c:pt>
                <c:pt idx="478">
                  <c:v>74.099999999999994</c:v>
                </c:pt>
                <c:pt idx="479">
                  <c:v>72.8</c:v>
                </c:pt>
                <c:pt idx="480">
                  <c:v>76.900000000000006</c:v>
                </c:pt>
                <c:pt idx="481">
                  <c:v>74.7</c:v>
                </c:pt>
                <c:pt idx="482">
                  <c:v>75</c:v>
                </c:pt>
                <c:pt idx="483">
                  <c:v>73.7</c:v>
                </c:pt>
                <c:pt idx="484">
                  <c:v>81.099999999999994</c:v>
                </c:pt>
                <c:pt idx="485">
                  <c:v>76.7</c:v>
                </c:pt>
                <c:pt idx="486">
                  <c:v>86.1</c:v>
                </c:pt>
                <c:pt idx="487">
                  <c:v>78</c:v>
                </c:pt>
                <c:pt idx="488">
                  <c:v>80.099999999999994</c:v>
                </c:pt>
                <c:pt idx="489">
                  <c:v>75.3</c:v>
                </c:pt>
                <c:pt idx="490">
                  <c:v>82.8</c:v>
                </c:pt>
                <c:pt idx="491">
                  <c:v>79.2</c:v>
                </c:pt>
                <c:pt idx="492">
                  <c:v>75</c:v>
                </c:pt>
                <c:pt idx="493">
                  <c:v>75.099999999999994</c:v>
                </c:pt>
                <c:pt idx="494">
                  <c:v>82.2</c:v>
                </c:pt>
                <c:pt idx="495">
                  <c:v>75.8</c:v>
                </c:pt>
                <c:pt idx="496">
                  <c:v>75.400000000000006</c:v>
                </c:pt>
                <c:pt idx="497">
                  <c:v>73</c:v>
                </c:pt>
                <c:pt idx="498">
                  <c:v>82.1</c:v>
                </c:pt>
                <c:pt idx="499">
                  <c:v>76.099999999999994</c:v>
                </c:pt>
                <c:pt idx="500">
                  <c:v>74.7</c:v>
                </c:pt>
                <c:pt idx="501">
                  <c:v>77.599999999999994</c:v>
                </c:pt>
                <c:pt idx="502">
                  <c:v>77.8</c:v>
                </c:pt>
                <c:pt idx="503">
                  <c:v>79.3</c:v>
                </c:pt>
                <c:pt idx="504">
                  <c:v>71.5</c:v>
                </c:pt>
                <c:pt idx="505">
                  <c:v>78.3</c:v>
                </c:pt>
                <c:pt idx="506">
                  <c:v>82.3</c:v>
                </c:pt>
                <c:pt idx="507">
                  <c:v>76.5</c:v>
                </c:pt>
                <c:pt idx="508">
                  <c:v>73.099999999999994</c:v>
                </c:pt>
                <c:pt idx="509">
                  <c:v>73.900000000000006</c:v>
                </c:pt>
                <c:pt idx="510">
                  <c:v>80.3</c:v>
                </c:pt>
                <c:pt idx="511">
                  <c:v>73.8</c:v>
                </c:pt>
                <c:pt idx="512">
                  <c:v>83.4</c:v>
                </c:pt>
                <c:pt idx="513">
                  <c:v>78</c:v>
                </c:pt>
                <c:pt idx="514">
                  <c:v>80.3</c:v>
                </c:pt>
                <c:pt idx="515">
                  <c:v>79.5</c:v>
                </c:pt>
                <c:pt idx="516">
                  <c:v>83</c:v>
                </c:pt>
                <c:pt idx="517">
                  <c:v>78</c:v>
                </c:pt>
                <c:pt idx="518">
                  <c:v>74.7</c:v>
                </c:pt>
                <c:pt idx="519">
                  <c:v>79.5</c:v>
                </c:pt>
                <c:pt idx="520">
                  <c:v>79.099999999999994</c:v>
                </c:pt>
                <c:pt idx="521">
                  <c:v>74.5</c:v>
                </c:pt>
                <c:pt idx="522">
                  <c:v>82.8</c:v>
                </c:pt>
                <c:pt idx="523">
                  <c:v>78.7</c:v>
                </c:pt>
                <c:pt idx="524">
                  <c:v>80.900000000000006</c:v>
                </c:pt>
                <c:pt idx="525">
                  <c:v>75.599999999999994</c:v>
                </c:pt>
                <c:pt idx="526">
                  <c:v>76.900000000000006</c:v>
                </c:pt>
                <c:pt idx="527">
                  <c:v>84.2</c:v>
                </c:pt>
                <c:pt idx="528">
                  <c:v>80.3</c:v>
                </c:pt>
                <c:pt idx="529">
                  <c:v>77.400000000000006</c:v>
                </c:pt>
                <c:pt idx="530">
                  <c:v>83.9</c:v>
                </c:pt>
                <c:pt idx="531">
                  <c:v>76.400000000000006</c:v>
                </c:pt>
                <c:pt idx="532">
                  <c:v>77.2</c:v>
                </c:pt>
                <c:pt idx="533">
                  <c:v>73.8</c:v>
                </c:pt>
                <c:pt idx="534">
                  <c:v>91.6</c:v>
                </c:pt>
                <c:pt idx="535">
                  <c:v>81.8</c:v>
                </c:pt>
                <c:pt idx="536">
                  <c:v>84.9</c:v>
                </c:pt>
                <c:pt idx="537">
                  <c:v>78.5</c:v>
                </c:pt>
                <c:pt idx="538">
                  <c:v>82</c:v>
                </c:pt>
                <c:pt idx="539">
                  <c:v>77.3</c:v>
                </c:pt>
                <c:pt idx="540">
                  <c:v>76.900000000000006</c:v>
                </c:pt>
                <c:pt idx="541">
                  <c:v>74.099999999999994</c:v>
                </c:pt>
                <c:pt idx="542">
                  <c:v>74.3</c:v>
                </c:pt>
                <c:pt idx="543">
                  <c:v>73.3</c:v>
                </c:pt>
                <c:pt idx="544">
                  <c:v>85</c:v>
                </c:pt>
                <c:pt idx="545">
                  <c:v>75.3</c:v>
                </c:pt>
                <c:pt idx="546">
                  <c:v>84.7</c:v>
                </c:pt>
                <c:pt idx="547">
                  <c:v>77</c:v>
                </c:pt>
                <c:pt idx="548">
                  <c:v>84.7</c:v>
                </c:pt>
                <c:pt idx="549">
                  <c:v>76.099999999999994</c:v>
                </c:pt>
                <c:pt idx="550">
                  <c:v>75.7</c:v>
                </c:pt>
                <c:pt idx="551">
                  <c:v>72.7</c:v>
                </c:pt>
                <c:pt idx="552">
                  <c:v>72.599999999999994</c:v>
                </c:pt>
                <c:pt idx="553">
                  <c:v>77.900000000000006</c:v>
                </c:pt>
                <c:pt idx="554">
                  <c:v>83.2</c:v>
                </c:pt>
                <c:pt idx="555">
                  <c:v>75</c:v>
                </c:pt>
                <c:pt idx="556">
                  <c:v>80.8</c:v>
                </c:pt>
                <c:pt idx="557">
                  <c:v>78.900000000000006</c:v>
                </c:pt>
                <c:pt idx="558">
                  <c:v>84.2</c:v>
                </c:pt>
                <c:pt idx="559">
                  <c:v>71.400000000000006</c:v>
                </c:pt>
                <c:pt idx="560">
                  <c:v>77.599999999999994</c:v>
                </c:pt>
                <c:pt idx="561">
                  <c:v>70.599999999999994</c:v>
                </c:pt>
                <c:pt idx="562">
                  <c:v>82.4</c:v>
                </c:pt>
                <c:pt idx="563">
                  <c:v>80.5</c:v>
                </c:pt>
                <c:pt idx="564">
                  <c:v>79.7</c:v>
                </c:pt>
                <c:pt idx="565">
                  <c:v>77.099999999999994</c:v>
                </c:pt>
                <c:pt idx="566">
                  <c:v>78.099999999999994</c:v>
                </c:pt>
                <c:pt idx="567">
                  <c:v>77.3</c:v>
                </c:pt>
                <c:pt idx="568">
                  <c:v>79.8</c:v>
                </c:pt>
                <c:pt idx="569">
                  <c:v>74.400000000000006</c:v>
                </c:pt>
                <c:pt idx="570">
                  <c:v>74.099999999999994</c:v>
                </c:pt>
                <c:pt idx="571">
                  <c:v>76.599999999999994</c:v>
                </c:pt>
                <c:pt idx="572">
                  <c:v>72.3</c:v>
                </c:pt>
                <c:pt idx="573">
                  <c:v>78</c:v>
                </c:pt>
                <c:pt idx="574">
                  <c:v>81.400000000000006</c:v>
                </c:pt>
                <c:pt idx="575">
                  <c:v>76.8</c:v>
                </c:pt>
                <c:pt idx="576">
                  <c:v>78.5</c:v>
                </c:pt>
                <c:pt idx="577">
                  <c:v>76.599999999999994</c:v>
                </c:pt>
                <c:pt idx="578">
                  <c:v>83.2</c:v>
                </c:pt>
                <c:pt idx="579">
                  <c:v>77.400000000000006</c:v>
                </c:pt>
                <c:pt idx="580">
                  <c:v>74.400000000000006</c:v>
                </c:pt>
                <c:pt idx="581">
                  <c:v>74.8</c:v>
                </c:pt>
                <c:pt idx="582">
                  <c:v>76.099999999999994</c:v>
                </c:pt>
                <c:pt idx="583">
                  <c:v>78.099999999999994</c:v>
                </c:pt>
                <c:pt idx="584">
                  <c:v>78.5</c:v>
                </c:pt>
                <c:pt idx="585">
                  <c:v>78.099999999999994</c:v>
                </c:pt>
                <c:pt idx="586">
                  <c:v>81.900000000000006</c:v>
                </c:pt>
                <c:pt idx="587">
                  <c:v>78.5</c:v>
                </c:pt>
                <c:pt idx="588">
                  <c:v>78.900000000000006</c:v>
                </c:pt>
                <c:pt idx="589">
                  <c:v>76.3</c:v>
                </c:pt>
                <c:pt idx="590">
                  <c:v>85.3</c:v>
                </c:pt>
                <c:pt idx="591">
                  <c:v>78.900000000000006</c:v>
                </c:pt>
                <c:pt idx="592">
                  <c:v>81.900000000000006</c:v>
                </c:pt>
                <c:pt idx="593">
                  <c:v>78</c:v>
                </c:pt>
                <c:pt idx="594">
                  <c:v>79.8</c:v>
                </c:pt>
                <c:pt idx="595">
                  <c:v>76.8</c:v>
                </c:pt>
                <c:pt idx="596">
                  <c:v>77.3</c:v>
                </c:pt>
                <c:pt idx="597">
                  <c:v>78.7</c:v>
                </c:pt>
                <c:pt idx="598">
                  <c:v>83.3</c:v>
                </c:pt>
                <c:pt idx="599">
                  <c:v>78</c:v>
                </c:pt>
              </c:numCache>
            </c:numRef>
          </c:xVal>
          <c:yVal>
            <c:numRef>
              <c:f>Sheet1!$I$2:$I$601</c:f>
              <c:numCache>
                <c:formatCode>General</c:formatCode>
                <c:ptCount val="600"/>
                <c:pt idx="0">
                  <c:v>73.2</c:v>
                </c:pt>
                <c:pt idx="1">
                  <c:v>65.099999999999994</c:v>
                </c:pt>
                <c:pt idx="2">
                  <c:v>93.2</c:v>
                </c:pt>
                <c:pt idx="3">
                  <c:v>71.599999999999994</c:v>
                </c:pt>
                <c:pt idx="4">
                  <c:v>67.099999999999994</c:v>
                </c:pt>
                <c:pt idx="5">
                  <c:v>114.2</c:v>
                </c:pt>
                <c:pt idx="6">
                  <c:v>76.5</c:v>
                </c:pt>
                <c:pt idx="7">
                  <c:v>53</c:v>
                </c:pt>
                <c:pt idx="8">
                  <c:v>69.7</c:v>
                </c:pt>
                <c:pt idx="9">
                  <c:v>114.2</c:v>
                </c:pt>
                <c:pt idx="10">
                  <c:v>95.3</c:v>
                </c:pt>
                <c:pt idx="11">
                  <c:v>78.7</c:v>
                </c:pt>
                <c:pt idx="12">
                  <c:v>58.6</c:v>
                </c:pt>
                <c:pt idx="13">
                  <c:v>66.7</c:v>
                </c:pt>
                <c:pt idx="14">
                  <c:v>77.8</c:v>
                </c:pt>
                <c:pt idx="15">
                  <c:v>77.8</c:v>
                </c:pt>
                <c:pt idx="16">
                  <c:v>80.400000000000006</c:v>
                </c:pt>
                <c:pt idx="17">
                  <c:v>54.6</c:v>
                </c:pt>
                <c:pt idx="18">
                  <c:v>69</c:v>
                </c:pt>
                <c:pt idx="19">
                  <c:v>59.1</c:v>
                </c:pt>
                <c:pt idx="20">
                  <c:v>63.8</c:v>
                </c:pt>
                <c:pt idx="21">
                  <c:v>74.599999999999994</c:v>
                </c:pt>
                <c:pt idx="22">
                  <c:v>90.4</c:v>
                </c:pt>
                <c:pt idx="23">
                  <c:v>67.8</c:v>
                </c:pt>
                <c:pt idx="24">
                  <c:v>103.3</c:v>
                </c:pt>
                <c:pt idx="25">
                  <c:v>68.099999999999994</c:v>
                </c:pt>
                <c:pt idx="26">
                  <c:v>80.599999999999994</c:v>
                </c:pt>
                <c:pt idx="27">
                  <c:v>69</c:v>
                </c:pt>
                <c:pt idx="28">
                  <c:v>59.2</c:v>
                </c:pt>
                <c:pt idx="29">
                  <c:v>55.5</c:v>
                </c:pt>
                <c:pt idx="30">
                  <c:v>65.099999999999994</c:v>
                </c:pt>
                <c:pt idx="31">
                  <c:v>78</c:v>
                </c:pt>
                <c:pt idx="32">
                  <c:v>75</c:v>
                </c:pt>
                <c:pt idx="33">
                  <c:v>66.7</c:v>
                </c:pt>
                <c:pt idx="34">
                  <c:v>83.2</c:v>
                </c:pt>
                <c:pt idx="35">
                  <c:v>70.099999999999994</c:v>
                </c:pt>
                <c:pt idx="36">
                  <c:v>69.8</c:v>
                </c:pt>
                <c:pt idx="37">
                  <c:v>65.2</c:v>
                </c:pt>
                <c:pt idx="38">
                  <c:v>75.3</c:v>
                </c:pt>
                <c:pt idx="39">
                  <c:v>68.8</c:v>
                </c:pt>
                <c:pt idx="40">
                  <c:v>69.7</c:v>
                </c:pt>
                <c:pt idx="41">
                  <c:v>66.099999999999994</c:v>
                </c:pt>
                <c:pt idx="42">
                  <c:v>75.8</c:v>
                </c:pt>
                <c:pt idx="43">
                  <c:v>66.5</c:v>
                </c:pt>
                <c:pt idx="44">
                  <c:v>65.099999999999994</c:v>
                </c:pt>
                <c:pt idx="45">
                  <c:v>88.4</c:v>
                </c:pt>
                <c:pt idx="46">
                  <c:v>58.8</c:v>
                </c:pt>
                <c:pt idx="47">
                  <c:v>53.1</c:v>
                </c:pt>
                <c:pt idx="48">
                  <c:v>49.5</c:v>
                </c:pt>
                <c:pt idx="49">
                  <c:v>102.4</c:v>
                </c:pt>
                <c:pt idx="50">
                  <c:v>76.8</c:v>
                </c:pt>
                <c:pt idx="51">
                  <c:v>62.7</c:v>
                </c:pt>
                <c:pt idx="52">
                  <c:v>85</c:v>
                </c:pt>
                <c:pt idx="53">
                  <c:v>79</c:v>
                </c:pt>
                <c:pt idx="54">
                  <c:v>57.7</c:v>
                </c:pt>
                <c:pt idx="55">
                  <c:v>76.8</c:v>
                </c:pt>
                <c:pt idx="56">
                  <c:v>83.3</c:v>
                </c:pt>
                <c:pt idx="57">
                  <c:v>72.900000000000006</c:v>
                </c:pt>
                <c:pt idx="58">
                  <c:v>66.2</c:v>
                </c:pt>
                <c:pt idx="59">
                  <c:v>67.400000000000006</c:v>
                </c:pt>
                <c:pt idx="60">
                  <c:v>70.900000000000006</c:v>
                </c:pt>
                <c:pt idx="61">
                  <c:v>72.2</c:v>
                </c:pt>
                <c:pt idx="62">
                  <c:v>75.7</c:v>
                </c:pt>
                <c:pt idx="63">
                  <c:v>85.1</c:v>
                </c:pt>
                <c:pt idx="64">
                  <c:v>65.099999999999994</c:v>
                </c:pt>
                <c:pt idx="65">
                  <c:v>61.9</c:v>
                </c:pt>
                <c:pt idx="66">
                  <c:v>68.5</c:v>
                </c:pt>
                <c:pt idx="67">
                  <c:v>62.9</c:v>
                </c:pt>
                <c:pt idx="68">
                  <c:v>60.5</c:v>
                </c:pt>
                <c:pt idx="69">
                  <c:v>55</c:v>
                </c:pt>
                <c:pt idx="70">
                  <c:v>64.900000000000006</c:v>
                </c:pt>
                <c:pt idx="71">
                  <c:v>63.9</c:v>
                </c:pt>
                <c:pt idx="72">
                  <c:v>80.400000000000006</c:v>
                </c:pt>
                <c:pt idx="73">
                  <c:v>62.5</c:v>
                </c:pt>
                <c:pt idx="74">
                  <c:v>57.9</c:v>
                </c:pt>
                <c:pt idx="75">
                  <c:v>64.099999999999994</c:v>
                </c:pt>
                <c:pt idx="76">
                  <c:v>84.4</c:v>
                </c:pt>
                <c:pt idx="77">
                  <c:v>103.5</c:v>
                </c:pt>
                <c:pt idx="78">
                  <c:v>78.900000000000006</c:v>
                </c:pt>
                <c:pt idx="79">
                  <c:v>77.3</c:v>
                </c:pt>
                <c:pt idx="80">
                  <c:v>67.599999999999994</c:v>
                </c:pt>
                <c:pt idx="81">
                  <c:v>59.8</c:v>
                </c:pt>
                <c:pt idx="82">
                  <c:v>71.8</c:v>
                </c:pt>
                <c:pt idx="83">
                  <c:v>60.6</c:v>
                </c:pt>
                <c:pt idx="84">
                  <c:v>74.400000000000006</c:v>
                </c:pt>
                <c:pt idx="85">
                  <c:v>66.900000000000006</c:v>
                </c:pt>
                <c:pt idx="86">
                  <c:v>75</c:v>
                </c:pt>
                <c:pt idx="87">
                  <c:v>60.6</c:v>
                </c:pt>
                <c:pt idx="88">
                  <c:v>62.6</c:v>
                </c:pt>
                <c:pt idx="89">
                  <c:v>65.7</c:v>
                </c:pt>
                <c:pt idx="90">
                  <c:v>62.5</c:v>
                </c:pt>
                <c:pt idx="91">
                  <c:v>43.3</c:v>
                </c:pt>
                <c:pt idx="92">
                  <c:v>68.2</c:v>
                </c:pt>
                <c:pt idx="93">
                  <c:v>61.8</c:v>
                </c:pt>
                <c:pt idx="94">
                  <c:v>57.6</c:v>
                </c:pt>
                <c:pt idx="95">
                  <c:v>61</c:v>
                </c:pt>
                <c:pt idx="96">
                  <c:v>60</c:v>
                </c:pt>
                <c:pt idx="97">
                  <c:v>68.7</c:v>
                </c:pt>
                <c:pt idx="98">
                  <c:v>46.8</c:v>
                </c:pt>
                <c:pt idx="99">
                  <c:v>77.7</c:v>
                </c:pt>
                <c:pt idx="100">
                  <c:v>71.3</c:v>
                </c:pt>
                <c:pt idx="101">
                  <c:v>89.1</c:v>
                </c:pt>
                <c:pt idx="102">
                  <c:v>81.8</c:v>
                </c:pt>
                <c:pt idx="103">
                  <c:v>96.6</c:v>
                </c:pt>
                <c:pt idx="104">
                  <c:v>101.7</c:v>
                </c:pt>
                <c:pt idx="105">
                  <c:v>69.8</c:v>
                </c:pt>
                <c:pt idx="106">
                  <c:v>60.1</c:v>
                </c:pt>
                <c:pt idx="107">
                  <c:v>60.2</c:v>
                </c:pt>
                <c:pt idx="108">
                  <c:v>58.6</c:v>
                </c:pt>
                <c:pt idx="109">
                  <c:v>61.3</c:v>
                </c:pt>
                <c:pt idx="110">
                  <c:v>64.900000000000006</c:v>
                </c:pt>
                <c:pt idx="111">
                  <c:v>53</c:v>
                </c:pt>
                <c:pt idx="112">
                  <c:v>93.5</c:v>
                </c:pt>
                <c:pt idx="113">
                  <c:v>56.7</c:v>
                </c:pt>
                <c:pt idx="114">
                  <c:v>73.8</c:v>
                </c:pt>
                <c:pt idx="115">
                  <c:v>66.2</c:v>
                </c:pt>
                <c:pt idx="116">
                  <c:v>60.9</c:v>
                </c:pt>
                <c:pt idx="117">
                  <c:v>65.8</c:v>
                </c:pt>
                <c:pt idx="118">
                  <c:v>70.599999999999994</c:v>
                </c:pt>
                <c:pt idx="119">
                  <c:v>94.7</c:v>
                </c:pt>
                <c:pt idx="120">
                  <c:v>77.8</c:v>
                </c:pt>
                <c:pt idx="121">
                  <c:v>63.3</c:v>
                </c:pt>
                <c:pt idx="122">
                  <c:v>79.7</c:v>
                </c:pt>
                <c:pt idx="123">
                  <c:v>69.7</c:v>
                </c:pt>
                <c:pt idx="124">
                  <c:v>80.2</c:v>
                </c:pt>
                <c:pt idx="125">
                  <c:v>46.6</c:v>
                </c:pt>
                <c:pt idx="126">
                  <c:v>86.4</c:v>
                </c:pt>
                <c:pt idx="127">
                  <c:v>98.5</c:v>
                </c:pt>
                <c:pt idx="128">
                  <c:v>57.3</c:v>
                </c:pt>
                <c:pt idx="129">
                  <c:v>61.2</c:v>
                </c:pt>
                <c:pt idx="130">
                  <c:v>67</c:v>
                </c:pt>
                <c:pt idx="131">
                  <c:v>69.8</c:v>
                </c:pt>
                <c:pt idx="132">
                  <c:v>72.099999999999994</c:v>
                </c:pt>
                <c:pt idx="133">
                  <c:v>49.3</c:v>
                </c:pt>
                <c:pt idx="134">
                  <c:v>60.8</c:v>
                </c:pt>
                <c:pt idx="135">
                  <c:v>76.599999999999994</c:v>
                </c:pt>
                <c:pt idx="136">
                  <c:v>58.1</c:v>
                </c:pt>
                <c:pt idx="137">
                  <c:v>113.4</c:v>
                </c:pt>
                <c:pt idx="138">
                  <c:v>64.599999999999994</c:v>
                </c:pt>
                <c:pt idx="139">
                  <c:v>73.5</c:v>
                </c:pt>
                <c:pt idx="140">
                  <c:v>64.7</c:v>
                </c:pt>
                <c:pt idx="141">
                  <c:v>54.9</c:v>
                </c:pt>
                <c:pt idx="142">
                  <c:v>63.4</c:v>
                </c:pt>
                <c:pt idx="143">
                  <c:v>65.900000000000006</c:v>
                </c:pt>
                <c:pt idx="144">
                  <c:v>71.900000000000006</c:v>
                </c:pt>
                <c:pt idx="145">
                  <c:v>67.3</c:v>
                </c:pt>
                <c:pt idx="146">
                  <c:v>78.400000000000006</c:v>
                </c:pt>
                <c:pt idx="147">
                  <c:v>51.8</c:v>
                </c:pt>
                <c:pt idx="148">
                  <c:v>71.7</c:v>
                </c:pt>
                <c:pt idx="149">
                  <c:v>62.4</c:v>
                </c:pt>
                <c:pt idx="150">
                  <c:v>76.7</c:v>
                </c:pt>
                <c:pt idx="151">
                  <c:v>99.9</c:v>
                </c:pt>
                <c:pt idx="152">
                  <c:v>66.599999999999994</c:v>
                </c:pt>
                <c:pt idx="153">
                  <c:v>73.900000000000006</c:v>
                </c:pt>
                <c:pt idx="154">
                  <c:v>69.2</c:v>
                </c:pt>
                <c:pt idx="155">
                  <c:v>74.2</c:v>
                </c:pt>
                <c:pt idx="156">
                  <c:v>70.3</c:v>
                </c:pt>
                <c:pt idx="157">
                  <c:v>81.8</c:v>
                </c:pt>
                <c:pt idx="158">
                  <c:v>57.1</c:v>
                </c:pt>
                <c:pt idx="159">
                  <c:v>65.2</c:v>
                </c:pt>
                <c:pt idx="160">
                  <c:v>68.599999999999994</c:v>
                </c:pt>
                <c:pt idx="161">
                  <c:v>51</c:v>
                </c:pt>
                <c:pt idx="162">
                  <c:v>63.5</c:v>
                </c:pt>
                <c:pt idx="163">
                  <c:v>74.400000000000006</c:v>
                </c:pt>
                <c:pt idx="164">
                  <c:v>60.8</c:v>
                </c:pt>
                <c:pt idx="165">
                  <c:v>52.5</c:v>
                </c:pt>
                <c:pt idx="166">
                  <c:v>62.5</c:v>
                </c:pt>
                <c:pt idx="167">
                  <c:v>77.599999999999994</c:v>
                </c:pt>
                <c:pt idx="168">
                  <c:v>63.1</c:v>
                </c:pt>
                <c:pt idx="169">
                  <c:v>67.3</c:v>
                </c:pt>
                <c:pt idx="170">
                  <c:v>65.099999999999994</c:v>
                </c:pt>
                <c:pt idx="171">
                  <c:v>76.5</c:v>
                </c:pt>
                <c:pt idx="172">
                  <c:v>74.900000000000006</c:v>
                </c:pt>
                <c:pt idx="173">
                  <c:v>59.1</c:v>
                </c:pt>
                <c:pt idx="174">
                  <c:v>66.8</c:v>
                </c:pt>
                <c:pt idx="175">
                  <c:v>74.8</c:v>
                </c:pt>
                <c:pt idx="176">
                  <c:v>66.3</c:v>
                </c:pt>
                <c:pt idx="177">
                  <c:v>56.3</c:v>
                </c:pt>
                <c:pt idx="178">
                  <c:v>64.2</c:v>
                </c:pt>
                <c:pt idx="179">
                  <c:v>76.8</c:v>
                </c:pt>
                <c:pt idx="180">
                  <c:v>59.8</c:v>
                </c:pt>
                <c:pt idx="181">
                  <c:v>89.7</c:v>
                </c:pt>
                <c:pt idx="182">
                  <c:v>73.900000000000006</c:v>
                </c:pt>
                <c:pt idx="183">
                  <c:v>86.2</c:v>
                </c:pt>
                <c:pt idx="184">
                  <c:v>69.5</c:v>
                </c:pt>
                <c:pt idx="185">
                  <c:v>63.1</c:v>
                </c:pt>
                <c:pt idx="186">
                  <c:v>68.7</c:v>
                </c:pt>
                <c:pt idx="187">
                  <c:v>98.5</c:v>
                </c:pt>
                <c:pt idx="188">
                  <c:v>60.6</c:v>
                </c:pt>
                <c:pt idx="189">
                  <c:v>57.4</c:v>
                </c:pt>
                <c:pt idx="190">
                  <c:v>57.4</c:v>
                </c:pt>
                <c:pt idx="191">
                  <c:v>73.099999999999994</c:v>
                </c:pt>
                <c:pt idx="192">
                  <c:v>76.599999999999994</c:v>
                </c:pt>
                <c:pt idx="193">
                  <c:v>72</c:v>
                </c:pt>
                <c:pt idx="194">
                  <c:v>60.1</c:v>
                </c:pt>
                <c:pt idx="195">
                  <c:v>80.5</c:v>
                </c:pt>
                <c:pt idx="196">
                  <c:v>68.8</c:v>
                </c:pt>
                <c:pt idx="197">
                  <c:v>54.6</c:v>
                </c:pt>
                <c:pt idx="198">
                  <c:v>67.8</c:v>
                </c:pt>
                <c:pt idx="199">
                  <c:v>57.1</c:v>
                </c:pt>
                <c:pt idx="200">
                  <c:v>71.599999999999994</c:v>
                </c:pt>
                <c:pt idx="201">
                  <c:v>81.099999999999994</c:v>
                </c:pt>
                <c:pt idx="202">
                  <c:v>70.599999999999994</c:v>
                </c:pt>
                <c:pt idx="203">
                  <c:v>73.2</c:v>
                </c:pt>
                <c:pt idx="204">
                  <c:v>79.7</c:v>
                </c:pt>
                <c:pt idx="205">
                  <c:v>74.5</c:v>
                </c:pt>
                <c:pt idx="206">
                  <c:v>73</c:v>
                </c:pt>
                <c:pt idx="207">
                  <c:v>59.9</c:v>
                </c:pt>
                <c:pt idx="208">
                  <c:v>88.8</c:v>
                </c:pt>
                <c:pt idx="209">
                  <c:v>61.3</c:v>
                </c:pt>
                <c:pt idx="210">
                  <c:v>81.7</c:v>
                </c:pt>
                <c:pt idx="211">
                  <c:v>67.5</c:v>
                </c:pt>
                <c:pt idx="212">
                  <c:v>63</c:v>
                </c:pt>
                <c:pt idx="213">
                  <c:v>81.3</c:v>
                </c:pt>
                <c:pt idx="214">
                  <c:v>69.5</c:v>
                </c:pt>
                <c:pt idx="215">
                  <c:v>59.7</c:v>
                </c:pt>
                <c:pt idx="216">
                  <c:v>68.2</c:v>
                </c:pt>
                <c:pt idx="217">
                  <c:v>95.2</c:v>
                </c:pt>
                <c:pt idx="218">
                  <c:v>69.8</c:v>
                </c:pt>
                <c:pt idx="219">
                  <c:v>66.099999999999994</c:v>
                </c:pt>
                <c:pt idx="220">
                  <c:v>93.9</c:v>
                </c:pt>
                <c:pt idx="221">
                  <c:v>84.3</c:v>
                </c:pt>
                <c:pt idx="222">
                  <c:v>82.8</c:v>
                </c:pt>
                <c:pt idx="223">
                  <c:v>56.3</c:v>
                </c:pt>
                <c:pt idx="224">
                  <c:v>75.900000000000006</c:v>
                </c:pt>
                <c:pt idx="225">
                  <c:v>75.5</c:v>
                </c:pt>
                <c:pt idx="226">
                  <c:v>61.2</c:v>
                </c:pt>
                <c:pt idx="227">
                  <c:v>86.7</c:v>
                </c:pt>
                <c:pt idx="228">
                  <c:v>75.400000000000006</c:v>
                </c:pt>
                <c:pt idx="229">
                  <c:v>64.2</c:v>
                </c:pt>
                <c:pt idx="230">
                  <c:v>59.7</c:v>
                </c:pt>
                <c:pt idx="231">
                  <c:v>59.9</c:v>
                </c:pt>
                <c:pt idx="232">
                  <c:v>58.8</c:v>
                </c:pt>
                <c:pt idx="233">
                  <c:v>60.5</c:v>
                </c:pt>
                <c:pt idx="234">
                  <c:v>58.6</c:v>
                </c:pt>
                <c:pt idx="235">
                  <c:v>56.5</c:v>
                </c:pt>
                <c:pt idx="236">
                  <c:v>56.1</c:v>
                </c:pt>
                <c:pt idx="237">
                  <c:v>76.3</c:v>
                </c:pt>
                <c:pt idx="238">
                  <c:v>64.8</c:v>
                </c:pt>
                <c:pt idx="239">
                  <c:v>70.2</c:v>
                </c:pt>
                <c:pt idx="240">
                  <c:v>83.7</c:v>
                </c:pt>
                <c:pt idx="241">
                  <c:v>54.7</c:v>
                </c:pt>
                <c:pt idx="242">
                  <c:v>63.4</c:v>
                </c:pt>
                <c:pt idx="243">
                  <c:v>69.2</c:v>
                </c:pt>
                <c:pt idx="244">
                  <c:v>68.099999999999994</c:v>
                </c:pt>
                <c:pt idx="245">
                  <c:v>92.2</c:v>
                </c:pt>
                <c:pt idx="246">
                  <c:v>62.3</c:v>
                </c:pt>
                <c:pt idx="247">
                  <c:v>74.2</c:v>
                </c:pt>
                <c:pt idx="248">
                  <c:v>70.8</c:v>
                </c:pt>
                <c:pt idx="249">
                  <c:v>67.400000000000006</c:v>
                </c:pt>
                <c:pt idx="250">
                  <c:v>71.400000000000006</c:v>
                </c:pt>
                <c:pt idx="251">
                  <c:v>61</c:v>
                </c:pt>
                <c:pt idx="252">
                  <c:v>102.1</c:v>
                </c:pt>
                <c:pt idx="253">
                  <c:v>64.099999999999994</c:v>
                </c:pt>
                <c:pt idx="254">
                  <c:v>87.7</c:v>
                </c:pt>
                <c:pt idx="255">
                  <c:v>63.3</c:v>
                </c:pt>
                <c:pt idx="256">
                  <c:v>102.8</c:v>
                </c:pt>
                <c:pt idx="257">
                  <c:v>60.7</c:v>
                </c:pt>
                <c:pt idx="258">
                  <c:v>65.900000000000006</c:v>
                </c:pt>
                <c:pt idx="259">
                  <c:v>70.599999999999994</c:v>
                </c:pt>
                <c:pt idx="260">
                  <c:v>84.6</c:v>
                </c:pt>
                <c:pt idx="261">
                  <c:v>78.400000000000006</c:v>
                </c:pt>
                <c:pt idx="262">
                  <c:v>87.6</c:v>
                </c:pt>
                <c:pt idx="263">
                  <c:v>100.2</c:v>
                </c:pt>
                <c:pt idx="264">
                  <c:v>95.2</c:v>
                </c:pt>
                <c:pt idx="265">
                  <c:v>58.1</c:v>
                </c:pt>
                <c:pt idx="266">
                  <c:v>80.2</c:v>
                </c:pt>
                <c:pt idx="267">
                  <c:v>69.400000000000006</c:v>
                </c:pt>
                <c:pt idx="268">
                  <c:v>76.5</c:v>
                </c:pt>
                <c:pt idx="269">
                  <c:v>62</c:v>
                </c:pt>
                <c:pt idx="270">
                  <c:v>111.2</c:v>
                </c:pt>
                <c:pt idx="271">
                  <c:v>60.6</c:v>
                </c:pt>
                <c:pt idx="272">
                  <c:v>87.1</c:v>
                </c:pt>
                <c:pt idx="273">
                  <c:v>56.4</c:v>
                </c:pt>
                <c:pt idx="274">
                  <c:v>61.5</c:v>
                </c:pt>
                <c:pt idx="275">
                  <c:v>76.8</c:v>
                </c:pt>
                <c:pt idx="276">
                  <c:v>77.8</c:v>
                </c:pt>
                <c:pt idx="277">
                  <c:v>57.7</c:v>
                </c:pt>
                <c:pt idx="278">
                  <c:v>86.4</c:v>
                </c:pt>
                <c:pt idx="279">
                  <c:v>68.900000000000006</c:v>
                </c:pt>
                <c:pt idx="280">
                  <c:v>69.2</c:v>
                </c:pt>
                <c:pt idx="281">
                  <c:v>74.3</c:v>
                </c:pt>
                <c:pt idx="282">
                  <c:v>68.400000000000006</c:v>
                </c:pt>
                <c:pt idx="283">
                  <c:v>62.6</c:v>
                </c:pt>
                <c:pt idx="284">
                  <c:v>83.9</c:v>
                </c:pt>
                <c:pt idx="285">
                  <c:v>57.4</c:v>
                </c:pt>
                <c:pt idx="286">
                  <c:v>89.2</c:v>
                </c:pt>
                <c:pt idx="287">
                  <c:v>54.9</c:v>
                </c:pt>
                <c:pt idx="288">
                  <c:v>70.599999999999994</c:v>
                </c:pt>
                <c:pt idx="289">
                  <c:v>55.9</c:v>
                </c:pt>
                <c:pt idx="290">
                  <c:v>71.599999999999994</c:v>
                </c:pt>
                <c:pt idx="291">
                  <c:v>49.2</c:v>
                </c:pt>
                <c:pt idx="292">
                  <c:v>66.2</c:v>
                </c:pt>
                <c:pt idx="293">
                  <c:v>57.1</c:v>
                </c:pt>
                <c:pt idx="294">
                  <c:v>86.6</c:v>
                </c:pt>
                <c:pt idx="295">
                  <c:v>66.900000000000006</c:v>
                </c:pt>
                <c:pt idx="296">
                  <c:v>49</c:v>
                </c:pt>
                <c:pt idx="297">
                  <c:v>62.1</c:v>
                </c:pt>
                <c:pt idx="298">
                  <c:v>73.900000000000006</c:v>
                </c:pt>
                <c:pt idx="299">
                  <c:v>64.5</c:v>
                </c:pt>
                <c:pt idx="300">
                  <c:v>56.6</c:v>
                </c:pt>
                <c:pt idx="301">
                  <c:v>60.8</c:v>
                </c:pt>
                <c:pt idx="302">
                  <c:v>77.900000000000006</c:v>
                </c:pt>
                <c:pt idx="303">
                  <c:v>83.2</c:v>
                </c:pt>
                <c:pt idx="304">
                  <c:v>85.5</c:v>
                </c:pt>
                <c:pt idx="305">
                  <c:v>68.900000000000006</c:v>
                </c:pt>
                <c:pt idx="306">
                  <c:v>48.5</c:v>
                </c:pt>
                <c:pt idx="307">
                  <c:v>79.8</c:v>
                </c:pt>
                <c:pt idx="308">
                  <c:v>75.3</c:v>
                </c:pt>
                <c:pt idx="309">
                  <c:v>56.7</c:v>
                </c:pt>
                <c:pt idx="310">
                  <c:v>82.8</c:v>
                </c:pt>
                <c:pt idx="311">
                  <c:v>63.7</c:v>
                </c:pt>
                <c:pt idx="312">
                  <c:v>62.3</c:v>
                </c:pt>
                <c:pt idx="313">
                  <c:v>55</c:v>
                </c:pt>
                <c:pt idx="314">
                  <c:v>79.7</c:v>
                </c:pt>
                <c:pt idx="315">
                  <c:v>77.599999999999994</c:v>
                </c:pt>
                <c:pt idx="316">
                  <c:v>63</c:v>
                </c:pt>
                <c:pt idx="317">
                  <c:v>67.8</c:v>
                </c:pt>
                <c:pt idx="318">
                  <c:v>78.3</c:v>
                </c:pt>
                <c:pt idx="319">
                  <c:v>66.400000000000006</c:v>
                </c:pt>
                <c:pt idx="320">
                  <c:v>58.9</c:v>
                </c:pt>
                <c:pt idx="321">
                  <c:v>65.900000000000006</c:v>
                </c:pt>
                <c:pt idx="322">
                  <c:v>111.7</c:v>
                </c:pt>
                <c:pt idx="323">
                  <c:v>52.8</c:v>
                </c:pt>
                <c:pt idx="324">
                  <c:v>86.1</c:v>
                </c:pt>
                <c:pt idx="325">
                  <c:v>78.2</c:v>
                </c:pt>
                <c:pt idx="326">
                  <c:v>75.400000000000006</c:v>
                </c:pt>
                <c:pt idx="327">
                  <c:v>60</c:v>
                </c:pt>
                <c:pt idx="328">
                  <c:v>58.8</c:v>
                </c:pt>
                <c:pt idx="329">
                  <c:v>66.5</c:v>
                </c:pt>
                <c:pt idx="330">
                  <c:v>56.3</c:v>
                </c:pt>
                <c:pt idx="331">
                  <c:v>59.3</c:v>
                </c:pt>
                <c:pt idx="332">
                  <c:v>69.400000000000006</c:v>
                </c:pt>
                <c:pt idx="333">
                  <c:v>74</c:v>
                </c:pt>
                <c:pt idx="334">
                  <c:v>80</c:v>
                </c:pt>
                <c:pt idx="335">
                  <c:v>56.9</c:v>
                </c:pt>
                <c:pt idx="336">
                  <c:v>88.6</c:v>
                </c:pt>
                <c:pt idx="337">
                  <c:v>81.2</c:v>
                </c:pt>
                <c:pt idx="338">
                  <c:v>59.5</c:v>
                </c:pt>
                <c:pt idx="339">
                  <c:v>64</c:v>
                </c:pt>
                <c:pt idx="340">
                  <c:v>87.7</c:v>
                </c:pt>
                <c:pt idx="341">
                  <c:v>87.1</c:v>
                </c:pt>
                <c:pt idx="342">
                  <c:v>67.2</c:v>
                </c:pt>
                <c:pt idx="343">
                  <c:v>63</c:v>
                </c:pt>
                <c:pt idx="344">
                  <c:v>104.6</c:v>
                </c:pt>
                <c:pt idx="345">
                  <c:v>61</c:v>
                </c:pt>
                <c:pt idx="346">
                  <c:v>107</c:v>
                </c:pt>
                <c:pt idx="347">
                  <c:v>80.8</c:v>
                </c:pt>
                <c:pt idx="348">
                  <c:v>57.3</c:v>
                </c:pt>
                <c:pt idx="349">
                  <c:v>62.8</c:v>
                </c:pt>
                <c:pt idx="350">
                  <c:v>90.4</c:v>
                </c:pt>
                <c:pt idx="351">
                  <c:v>78</c:v>
                </c:pt>
                <c:pt idx="352">
                  <c:v>56.6</c:v>
                </c:pt>
                <c:pt idx="353">
                  <c:v>60.3</c:v>
                </c:pt>
                <c:pt idx="354">
                  <c:v>72.8</c:v>
                </c:pt>
                <c:pt idx="355">
                  <c:v>59.7</c:v>
                </c:pt>
                <c:pt idx="356">
                  <c:v>110.4</c:v>
                </c:pt>
                <c:pt idx="357">
                  <c:v>66.7</c:v>
                </c:pt>
                <c:pt idx="358">
                  <c:v>79.7</c:v>
                </c:pt>
                <c:pt idx="359">
                  <c:v>52.1</c:v>
                </c:pt>
                <c:pt idx="360">
                  <c:v>68.599999999999994</c:v>
                </c:pt>
                <c:pt idx="361">
                  <c:v>65</c:v>
                </c:pt>
                <c:pt idx="362">
                  <c:v>65.3</c:v>
                </c:pt>
                <c:pt idx="363">
                  <c:v>59.3</c:v>
                </c:pt>
                <c:pt idx="364">
                  <c:v>79.400000000000006</c:v>
                </c:pt>
                <c:pt idx="365">
                  <c:v>68.8</c:v>
                </c:pt>
                <c:pt idx="366">
                  <c:v>58.5</c:v>
                </c:pt>
                <c:pt idx="367">
                  <c:v>91.6</c:v>
                </c:pt>
                <c:pt idx="368">
                  <c:v>104.2</c:v>
                </c:pt>
                <c:pt idx="369">
                  <c:v>64</c:v>
                </c:pt>
                <c:pt idx="370">
                  <c:v>70.599999999999994</c:v>
                </c:pt>
                <c:pt idx="371">
                  <c:v>50.7</c:v>
                </c:pt>
                <c:pt idx="372">
                  <c:v>65.5</c:v>
                </c:pt>
                <c:pt idx="373">
                  <c:v>53.7</c:v>
                </c:pt>
                <c:pt idx="374">
                  <c:v>58.8</c:v>
                </c:pt>
                <c:pt idx="375">
                  <c:v>104.7</c:v>
                </c:pt>
                <c:pt idx="376">
                  <c:v>72.599999999999994</c:v>
                </c:pt>
                <c:pt idx="377">
                  <c:v>56.1</c:v>
                </c:pt>
                <c:pt idx="378">
                  <c:v>71</c:v>
                </c:pt>
                <c:pt idx="379">
                  <c:v>61.2</c:v>
                </c:pt>
                <c:pt idx="380">
                  <c:v>112.3</c:v>
                </c:pt>
                <c:pt idx="381">
                  <c:v>80.3</c:v>
                </c:pt>
                <c:pt idx="382">
                  <c:v>51.8</c:v>
                </c:pt>
                <c:pt idx="383">
                  <c:v>56.9</c:v>
                </c:pt>
                <c:pt idx="384">
                  <c:v>88.9</c:v>
                </c:pt>
                <c:pt idx="385">
                  <c:v>64.400000000000006</c:v>
                </c:pt>
                <c:pt idx="386">
                  <c:v>53.8</c:v>
                </c:pt>
                <c:pt idx="387">
                  <c:v>75.099999999999994</c:v>
                </c:pt>
                <c:pt idx="388">
                  <c:v>66.900000000000006</c:v>
                </c:pt>
                <c:pt idx="389">
                  <c:v>69.8</c:v>
                </c:pt>
                <c:pt idx="390">
                  <c:v>53.7</c:v>
                </c:pt>
                <c:pt idx="391">
                  <c:v>106.8</c:v>
                </c:pt>
                <c:pt idx="392">
                  <c:v>66.400000000000006</c:v>
                </c:pt>
                <c:pt idx="393">
                  <c:v>85.4</c:v>
                </c:pt>
                <c:pt idx="394">
                  <c:v>76.2</c:v>
                </c:pt>
                <c:pt idx="395">
                  <c:v>47.6</c:v>
                </c:pt>
                <c:pt idx="396">
                  <c:v>97.4</c:v>
                </c:pt>
                <c:pt idx="397">
                  <c:v>79.3</c:v>
                </c:pt>
                <c:pt idx="398">
                  <c:v>48</c:v>
                </c:pt>
                <c:pt idx="399">
                  <c:v>77.5</c:v>
                </c:pt>
                <c:pt idx="400">
                  <c:v>79.099999999999994</c:v>
                </c:pt>
                <c:pt idx="401">
                  <c:v>92.1</c:v>
                </c:pt>
                <c:pt idx="402">
                  <c:v>73.400000000000006</c:v>
                </c:pt>
                <c:pt idx="403">
                  <c:v>68.8</c:v>
                </c:pt>
                <c:pt idx="404">
                  <c:v>56</c:v>
                </c:pt>
                <c:pt idx="405">
                  <c:v>59.5</c:v>
                </c:pt>
                <c:pt idx="406">
                  <c:v>86.7</c:v>
                </c:pt>
                <c:pt idx="407">
                  <c:v>64.3</c:v>
                </c:pt>
                <c:pt idx="408">
                  <c:v>58.5</c:v>
                </c:pt>
                <c:pt idx="409">
                  <c:v>71.099999999999994</c:v>
                </c:pt>
                <c:pt idx="410">
                  <c:v>57.5</c:v>
                </c:pt>
                <c:pt idx="411">
                  <c:v>63.2</c:v>
                </c:pt>
                <c:pt idx="412">
                  <c:v>62.4</c:v>
                </c:pt>
                <c:pt idx="413">
                  <c:v>53.7</c:v>
                </c:pt>
                <c:pt idx="414">
                  <c:v>94.1</c:v>
                </c:pt>
                <c:pt idx="415">
                  <c:v>85.7</c:v>
                </c:pt>
                <c:pt idx="416">
                  <c:v>54.3</c:v>
                </c:pt>
                <c:pt idx="417">
                  <c:v>77</c:v>
                </c:pt>
                <c:pt idx="418">
                  <c:v>60.9</c:v>
                </c:pt>
                <c:pt idx="419">
                  <c:v>57.4</c:v>
                </c:pt>
                <c:pt idx="420">
                  <c:v>60.4</c:v>
                </c:pt>
                <c:pt idx="421">
                  <c:v>57</c:v>
                </c:pt>
                <c:pt idx="422">
                  <c:v>59.4</c:v>
                </c:pt>
                <c:pt idx="423">
                  <c:v>78.900000000000006</c:v>
                </c:pt>
                <c:pt idx="424">
                  <c:v>60.1</c:v>
                </c:pt>
                <c:pt idx="425">
                  <c:v>67.599999999999994</c:v>
                </c:pt>
                <c:pt idx="426">
                  <c:v>59.6</c:v>
                </c:pt>
                <c:pt idx="427">
                  <c:v>79.099999999999994</c:v>
                </c:pt>
                <c:pt idx="428">
                  <c:v>58.8</c:v>
                </c:pt>
                <c:pt idx="429">
                  <c:v>79.400000000000006</c:v>
                </c:pt>
                <c:pt idx="430">
                  <c:v>58.2</c:v>
                </c:pt>
                <c:pt idx="431">
                  <c:v>58.2</c:v>
                </c:pt>
                <c:pt idx="432">
                  <c:v>48.6</c:v>
                </c:pt>
                <c:pt idx="433">
                  <c:v>45.1</c:v>
                </c:pt>
                <c:pt idx="434">
                  <c:v>91</c:v>
                </c:pt>
                <c:pt idx="435">
                  <c:v>76.900000000000006</c:v>
                </c:pt>
                <c:pt idx="436">
                  <c:v>54</c:v>
                </c:pt>
                <c:pt idx="437">
                  <c:v>59.2</c:v>
                </c:pt>
                <c:pt idx="438">
                  <c:v>87.4</c:v>
                </c:pt>
                <c:pt idx="439">
                  <c:v>56</c:v>
                </c:pt>
                <c:pt idx="440">
                  <c:v>129.9</c:v>
                </c:pt>
                <c:pt idx="441">
                  <c:v>67.5</c:v>
                </c:pt>
                <c:pt idx="442">
                  <c:v>82.9</c:v>
                </c:pt>
                <c:pt idx="443">
                  <c:v>59.9</c:v>
                </c:pt>
                <c:pt idx="444">
                  <c:v>84.9</c:v>
                </c:pt>
                <c:pt idx="445">
                  <c:v>63</c:v>
                </c:pt>
                <c:pt idx="446">
                  <c:v>86.4</c:v>
                </c:pt>
                <c:pt idx="447">
                  <c:v>60.6</c:v>
                </c:pt>
                <c:pt idx="448">
                  <c:v>107.5</c:v>
                </c:pt>
                <c:pt idx="449">
                  <c:v>46.4</c:v>
                </c:pt>
                <c:pt idx="450">
                  <c:v>63.1</c:v>
                </c:pt>
                <c:pt idx="451">
                  <c:v>49.6</c:v>
                </c:pt>
                <c:pt idx="452">
                  <c:v>62.5</c:v>
                </c:pt>
                <c:pt idx="453">
                  <c:v>50.1</c:v>
                </c:pt>
                <c:pt idx="454">
                  <c:v>64.3</c:v>
                </c:pt>
                <c:pt idx="455">
                  <c:v>69.5</c:v>
                </c:pt>
                <c:pt idx="456">
                  <c:v>66.400000000000006</c:v>
                </c:pt>
                <c:pt idx="457">
                  <c:v>59</c:v>
                </c:pt>
                <c:pt idx="458">
                  <c:v>77.2</c:v>
                </c:pt>
                <c:pt idx="459">
                  <c:v>70.3</c:v>
                </c:pt>
                <c:pt idx="460">
                  <c:v>67.3</c:v>
                </c:pt>
                <c:pt idx="461">
                  <c:v>102.2</c:v>
                </c:pt>
                <c:pt idx="462">
                  <c:v>95</c:v>
                </c:pt>
                <c:pt idx="463">
                  <c:v>62.1</c:v>
                </c:pt>
                <c:pt idx="464">
                  <c:v>73.7</c:v>
                </c:pt>
                <c:pt idx="465">
                  <c:v>67.400000000000006</c:v>
                </c:pt>
                <c:pt idx="466">
                  <c:v>68.900000000000006</c:v>
                </c:pt>
                <c:pt idx="467">
                  <c:v>50.6</c:v>
                </c:pt>
                <c:pt idx="468">
                  <c:v>70.099999999999994</c:v>
                </c:pt>
                <c:pt idx="469">
                  <c:v>82.6</c:v>
                </c:pt>
                <c:pt idx="470">
                  <c:v>99.3</c:v>
                </c:pt>
                <c:pt idx="471">
                  <c:v>57.3</c:v>
                </c:pt>
                <c:pt idx="472">
                  <c:v>68.900000000000006</c:v>
                </c:pt>
                <c:pt idx="473">
                  <c:v>73</c:v>
                </c:pt>
                <c:pt idx="474">
                  <c:v>99.4</c:v>
                </c:pt>
                <c:pt idx="475">
                  <c:v>88</c:v>
                </c:pt>
                <c:pt idx="476">
                  <c:v>62.6</c:v>
                </c:pt>
                <c:pt idx="477">
                  <c:v>84.1</c:v>
                </c:pt>
                <c:pt idx="478">
                  <c:v>55.4</c:v>
                </c:pt>
                <c:pt idx="479">
                  <c:v>61</c:v>
                </c:pt>
                <c:pt idx="480">
                  <c:v>72.2</c:v>
                </c:pt>
                <c:pt idx="481">
                  <c:v>64.2</c:v>
                </c:pt>
                <c:pt idx="482">
                  <c:v>52.8</c:v>
                </c:pt>
                <c:pt idx="483">
                  <c:v>64.7</c:v>
                </c:pt>
                <c:pt idx="484">
                  <c:v>73.900000000000006</c:v>
                </c:pt>
                <c:pt idx="485">
                  <c:v>68.5</c:v>
                </c:pt>
                <c:pt idx="486">
                  <c:v>84.2</c:v>
                </c:pt>
                <c:pt idx="487">
                  <c:v>81.7</c:v>
                </c:pt>
                <c:pt idx="488">
                  <c:v>94</c:v>
                </c:pt>
                <c:pt idx="489">
                  <c:v>57</c:v>
                </c:pt>
                <c:pt idx="490">
                  <c:v>69.8</c:v>
                </c:pt>
                <c:pt idx="491">
                  <c:v>59.3</c:v>
                </c:pt>
                <c:pt idx="492">
                  <c:v>57.9</c:v>
                </c:pt>
                <c:pt idx="493">
                  <c:v>75.099999999999994</c:v>
                </c:pt>
                <c:pt idx="494">
                  <c:v>104.2</c:v>
                </c:pt>
                <c:pt idx="495">
                  <c:v>73.5</c:v>
                </c:pt>
                <c:pt idx="496">
                  <c:v>80.3</c:v>
                </c:pt>
                <c:pt idx="497">
                  <c:v>63</c:v>
                </c:pt>
                <c:pt idx="498">
                  <c:v>82</c:v>
                </c:pt>
                <c:pt idx="499">
                  <c:v>67.400000000000006</c:v>
                </c:pt>
                <c:pt idx="500">
                  <c:v>84.3</c:v>
                </c:pt>
                <c:pt idx="501">
                  <c:v>72</c:v>
                </c:pt>
                <c:pt idx="502">
                  <c:v>65.3</c:v>
                </c:pt>
                <c:pt idx="503">
                  <c:v>90.4</c:v>
                </c:pt>
                <c:pt idx="504">
                  <c:v>47.8</c:v>
                </c:pt>
                <c:pt idx="505">
                  <c:v>78.099999999999994</c:v>
                </c:pt>
                <c:pt idx="506">
                  <c:v>101.9</c:v>
                </c:pt>
                <c:pt idx="507">
                  <c:v>71.5</c:v>
                </c:pt>
                <c:pt idx="508">
                  <c:v>75</c:v>
                </c:pt>
                <c:pt idx="509">
                  <c:v>56.8</c:v>
                </c:pt>
                <c:pt idx="510">
                  <c:v>71.8</c:v>
                </c:pt>
                <c:pt idx="511">
                  <c:v>67.3</c:v>
                </c:pt>
                <c:pt idx="512">
                  <c:v>73.8</c:v>
                </c:pt>
                <c:pt idx="513">
                  <c:v>66.2</c:v>
                </c:pt>
                <c:pt idx="514">
                  <c:v>84.3</c:v>
                </c:pt>
                <c:pt idx="515">
                  <c:v>87.6</c:v>
                </c:pt>
                <c:pt idx="516">
                  <c:v>88.9</c:v>
                </c:pt>
                <c:pt idx="517">
                  <c:v>95.3</c:v>
                </c:pt>
                <c:pt idx="518">
                  <c:v>51.6</c:v>
                </c:pt>
                <c:pt idx="519">
                  <c:v>91.7</c:v>
                </c:pt>
                <c:pt idx="520">
                  <c:v>55.1</c:v>
                </c:pt>
                <c:pt idx="521">
                  <c:v>62.8</c:v>
                </c:pt>
                <c:pt idx="522">
                  <c:v>99.1</c:v>
                </c:pt>
                <c:pt idx="523">
                  <c:v>84.6</c:v>
                </c:pt>
                <c:pt idx="524">
                  <c:v>64.3</c:v>
                </c:pt>
                <c:pt idx="525">
                  <c:v>62</c:v>
                </c:pt>
                <c:pt idx="526">
                  <c:v>61.5</c:v>
                </c:pt>
                <c:pt idx="527">
                  <c:v>100.5</c:v>
                </c:pt>
                <c:pt idx="528">
                  <c:v>87</c:v>
                </c:pt>
                <c:pt idx="529">
                  <c:v>57.9</c:v>
                </c:pt>
                <c:pt idx="530">
                  <c:v>78.5</c:v>
                </c:pt>
                <c:pt idx="531">
                  <c:v>70.7</c:v>
                </c:pt>
                <c:pt idx="532">
                  <c:v>101.6</c:v>
                </c:pt>
                <c:pt idx="533">
                  <c:v>69</c:v>
                </c:pt>
                <c:pt idx="534">
                  <c:v>101.4</c:v>
                </c:pt>
                <c:pt idx="535">
                  <c:v>63.7</c:v>
                </c:pt>
                <c:pt idx="536">
                  <c:v>116.4</c:v>
                </c:pt>
                <c:pt idx="537">
                  <c:v>70.099999999999994</c:v>
                </c:pt>
                <c:pt idx="538">
                  <c:v>97</c:v>
                </c:pt>
                <c:pt idx="539">
                  <c:v>74.400000000000006</c:v>
                </c:pt>
                <c:pt idx="540">
                  <c:v>67.3</c:v>
                </c:pt>
                <c:pt idx="541">
                  <c:v>70.900000000000006</c:v>
                </c:pt>
                <c:pt idx="542">
                  <c:v>51.3</c:v>
                </c:pt>
                <c:pt idx="543">
                  <c:v>59.7</c:v>
                </c:pt>
                <c:pt idx="544">
                  <c:v>111.4</c:v>
                </c:pt>
                <c:pt idx="545">
                  <c:v>70.400000000000006</c:v>
                </c:pt>
                <c:pt idx="546">
                  <c:v>74.8</c:v>
                </c:pt>
                <c:pt idx="547">
                  <c:v>62.4</c:v>
                </c:pt>
                <c:pt idx="548">
                  <c:v>79.7</c:v>
                </c:pt>
                <c:pt idx="549">
                  <c:v>68.900000000000006</c:v>
                </c:pt>
                <c:pt idx="550">
                  <c:v>73.599999999999994</c:v>
                </c:pt>
                <c:pt idx="551">
                  <c:v>69.8</c:v>
                </c:pt>
                <c:pt idx="552">
                  <c:v>51.8</c:v>
                </c:pt>
                <c:pt idx="553">
                  <c:v>68.8</c:v>
                </c:pt>
                <c:pt idx="554">
                  <c:v>67.8</c:v>
                </c:pt>
                <c:pt idx="555">
                  <c:v>70.599999999999994</c:v>
                </c:pt>
                <c:pt idx="556">
                  <c:v>97.4</c:v>
                </c:pt>
                <c:pt idx="557">
                  <c:v>76</c:v>
                </c:pt>
                <c:pt idx="558">
                  <c:v>85.3</c:v>
                </c:pt>
                <c:pt idx="559">
                  <c:v>66.2</c:v>
                </c:pt>
                <c:pt idx="560">
                  <c:v>77</c:v>
                </c:pt>
                <c:pt idx="561">
                  <c:v>85.5</c:v>
                </c:pt>
                <c:pt idx="562">
                  <c:v>59.2</c:v>
                </c:pt>
                <c:pt idx="563">
                  <c:v>76.099999999999994</c:v>
                </c:pt>
                <c:pt idx="564">
                  <c:v>76</c:v>
                </c:pt>
                <c:pt idx="565">
                  <c:v>69.8</c:v>
                </c:pt>
                <c:pt idx="566">
                  <c:v>69.900000000000006</c:v>
                </c:pt>
                <c:pt idx="567">
                  <c:v>71.400000000000006</c:v>
                </c:pt>
                <c:pt idx="568">
                  <c:v>56.9</c:v>
                </c:pt>
                <c:pt idx="569">
                  <c:v>59.7</c:v>
                </c:pt>
                <c:pt idx="570">
                  <c:v>66</c:v>
                </c:pt>
                <c:pt idx="571">
                  <c:v>83.1</c:v>
                </c:pt>
                <c:pt idx="572">
                  <c:v>58.7</c:v>
                </c:pt>
                <c:pt idx="573">
                  <c:v>73.5</c:v>
                </c:pt>
                <c:pt idx="574">
                  <c:v>65</c:v>
                </c:pt>
                <c:pt idx="575">
                  <c:v>60.4</c:v>
                </c:pt>
                <c:pt idx="576">
                  <c:v>97.3</c:v>
                </c:pt>
                <c:pt idx="577">
                  <c:v>53.2</c:v>
                </c:pt>
                <c:pt idx="578">
                  <c:v>80.8</c:v>
                </c:pt>
                <c:pt idx="579">
                  <c:v>74.900000000000006</c:v>
                </c:pt>
                <c:pt idx="580">
                  <c:v>60.1</c:v>
                </c:pt>
                <c:pt idx="581">
                  <c:v>68.900000000000006</c:v>
                </c:pt>
                <c:pt idx="582">
                  <c:v>90.5</c:v>
                </c:pt>
                <c:pt idx="583">
                  <c:v>72.099999999999994</c:v>
                </c:pt>
                <c:pt idx="584">
                  <c:v>72.3</c:v>
                </c:pt>
                <c:pt idx="585">
                  <c:v>86.5</c:v>
                </c:pt>
                <c:pt idx="586">
                  <c:v>63.5</c:v>
                </c:pt>
                <c:pt idx="587">
                  <c:v>82.8</c:v>
                </c:pt>
                <c:pt idx="588">
                  <c:v>62.5</c:v>
                </c:pt>
                <c:pt idx="589">
                  <c:v>85.1</c:v>
                </c:pt>
                <c:pt idx="590">
                  <c:v>82.5</c:v>
                </c:pt>
                <c:pt idx="591">
                  <c:v>84.5</c:v>
                </c:pt>
                <c:pt idx="592">
                  <c:v>91</c:v>
                </c:pt>
                <c:pt idx="593">
                  <c:v>83.5</c:v>
                </c:pt>
                <c:pt idx="594">
                  <c:v>73.099999999999994</c:v>
                </c:pt>
                <c:pt idx="595">
                  <c:v>75.599999999999994</c:v>
                </c:pt>
                <c:pt idx="596">
                  <c:v>59.2</c:v>
                </c:pt>
                <c:pt idx="597">
                  <c:v>69.8</c:v>
                </c:pt>
                <c:pt idx="598">
                  <c:v>73.3</c:v>
                </c:pt>
                <c:pt idx="599">
                  <c:v>84.2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AB-4478-920D-F45BA8DF4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11344"/>
        <c:axId val="1668186672"/>
      </c:scatterChart>
      <c:valAx>
        <c:axId val="91711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8186672"/>
        <c:crosses val="autoZero"/>
        <c:crossBetween val="midCat"/>
      </c:valAx>
      <c:valAx>
        <c:axId val="166818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711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Sheet1!$G$1</c:f>
          <c:strCache>
            <c:ptCount val="1"/>
            <c:pt idx="0">
              <c:v>head_circumference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weight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4942694663167104E-2"/>
                  <c:y val="-0.3332367308253135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Sheet1!$G$2:$G$601</c:f>
              <c:numCache>
                <c:formatCode>General</c:formatCode>
                <c:ptCount val="600"/>
                <c:pt idx="0">
                  <c:v>57.1</c:v>
                </c:pt>
                <c:pt idx="1">
                  <c:v>55</c:v>
                </c:pt>
                <c:pt idx="2">
                  <c:v>56.3</c:v>
                </c:pt>
                <c:pt idx="3">
                  <c:v>54.5</c:v>
                </c:pt>
                <c:pt idx="4">
                  <c:v>58.5</c:v>
                </c:pt>
                <c:pt idx="5">
                  <c:v>61.5</c:v>
                </c:pt>
                <c:pt idx="6">
                  <c:v>59.9</c:v>
                </c:pt>
                <c:pt idx="7">
                  <c:v>53.9</c:v>
                </c:pt>
                <c:pt idx="8">
                  <c:v>57.7</c:v>
                </c:pt>
                <c:pt idx="9">
                  <c:v>61.5</c:v>
                </c:pt>
                <c:pt idx="10">
                  <c:v>59.1</c:v>
                </c:pt>
                <c:pt idx="11">
                  <c:v>57.1</c:v>
                </c:pt>
                <c:pt idx="12">
                  <c:v>57.9</c:v>
                </c:pt>
                <c:pt idx="13">
                  <c:v>56.4</c:v>
                </c:pt>
                <c:pt idx="14">
                  <c:v>56.4</c:v>
                </c:pt>
                <c:pt idx="15">
                  <c:v>58.5</c:v>
                </c:pt>
                <c:pt idx="16">
                  <c:v>58.4</c:v>
                </c:pt>
                <c:pt idx="17">
                  <c:v>55.7</c:v>
                </c:pt>
                <c:pt idx="18">
                  <c:v>59.9</c:v>
                </c:pt>
                <c:pt idx="19">
                  <c:v>60</c:v>
                </c:pt>
                <c:pt idx="20">
                  <c:v>56.3</c:v>
                </c:pt>
                <c:pt idx="21">
                  <c:v>56.7</c:v>
                </c:pt>
                <c:pt idx="22">
                  <c:v>57.8</c:v>
                </c:pt>
                <c:pt idx="23">
                  <c:v>57.3</c:v>
                </c:pt>
                <c:pt idx="24">
                  <c:v>62</c:v>
                </c:pt>
                <c:pt idx="25">
                  <c:v>58.9</c:v>
                </c:pt>
                <c:pt idx="26">
                  <c:v>59.6</c:v>
                </c:pt>
                <c:pt idx="27">
                  <c:v>59.9</c:v>
                </c:pt>
                <c:pt idx="28">
                  <c:v>58.1</c:v>
                </c:pt>
                <c:pt idx="29">
                  <c:v>57.3</c:v>
                </c:pt>
                <c:pt idx="30">
                  <c:v>56.9</c:v>
                </c:pt>
                <c:pt idx="31">
                  <c:v>59.4</c:v>
                </c:pt>
                <c:pt idx="32">
                  <c:v>60.3</c:v>
                </c:pt>
                <c:pt idx="33">
                  <c:v>55.9</c:v>
                </c:pt>
                <c:pt idx="34">
                  <c:v>61.9</c:v>
                </c:pt>
                <c:pt idx="35">
                  <c:v>57.3</c:v>
                </c:pt>
                <c:pt idx="36">
                  <c:v>56.1</c:v>
                </c:pt>
                <c:pt idx="37">
                  <c:v>57.7</c:v>
                </c:pt>
                <c:pt idx="38">
                  <c:v>56.9</c:v>
                </c:pt>
                <c:pt idx="39">
                  <c:v>56.3</c:v>
                </c:pt>
                <c:pt idx="40">
                  <c:v>57.7</c:v>
                </c:pt>
                <c:pt idx="41">
                  <c:v>56.3</c:v>
                </c:pt>
                <c:pt idx="42">
                  <c:v>62.2</c:v>
                </c:pt>
                <c:pt idx="43">
                  <c:v>59.8</c:v>
                </c:pt>
                <c:pt idx="44">
                  <c:v>55.7</c:v>
                </c:pt>
                <c:pt idx="45">
                  <c:v>57.6</c:v>
                </c:pt>
                <c:pt idx="46">
                  <c:v>56.1</c:v>
                </c:pt>
                <c:pt idx="47">
                  <c:v>56.9</c:v>
                </c:pt>
                <c:pt idx="48">
                  <c:v>56.2</c:v>
                </c:pt>
                <c:pt idx="49">
                  <c:v>61.6</c:v>
                </c:pt>
                <c:pt idx="50">
                  <c:v>56.3</c:v>
                </c:pt>
                <c:pt idx="51">
                  <c:v>56.5</c:v>
                </c:pt>
                <c:pt idx="52">
                  <c:v>62</c:v>
                </c:pt>
                <c:pt idx="53">
                  <c:v>58.5</c:v>
                </c:pt>
                <c:pt idx="54">
                  <c:v>56.7</c:v>
                </c:pt>
                <c:pt idx="55">
                  <c:v>56.5</c:v>
                </c:pt>
                <c:pt idx="56">
                  <c:v>58.9</c:v>
                </c:pt>
                <c:pt idx="57">
                  <c:v>58.5</c:v>
                </c:pt>
                <c:pt idx="58">
                  <c:v>55.6</c:v>
                </c:pt>
                <c:pt idx="59">
                  <c:v>58.2</c:v>
                </c:pt>
                <c:pt idx="60">
                  <c:v>60</c:v>
                </c:pt>
                <c:pt idx="61">
                  <c:v>57.5</c:v>
                </c:pt>
                <c:pt idx="62">
                  <c:v>59.4</c:v>
                </c:pt>
                <c:pt idx="63">
                  <c:v>59.9</c:v>
                </c:pt>
                <c:pt idx="64">
                  <c:v>56.6</c:v>
                </c:pt>
                <c:pt idx="65">
                  <c:v>58</c:v>
                </c:pt>
                <c:pt idx="66">
                  <c:v>57</c:v>
                </c:pt>
                <c:pt idx="67">
                  <c:v>57.4</c:v>
                </c:pt>
                <c:pt idx="68">
                  <c:v>52.4</c:v>
                </c:pt>
                <c:pt idx="69">
                  <c:v>55</c:v>
                </c:pt>
                <c:pt idx="70">
                  <c:v>58.7</c:v>
                </c:pt>
                <c:pt idx="71">
                  <c:v>56.6</c:v>
                </c:pt>
                <c:pt idx="72">
                  <c:v>58.4</c:v>
                </c:pt>
                <c:pt idx="73">
                  <c:v>55.6</c:v>
                </c:pt>
                <c:pt idx="74">
                  <c:v>56</c:v>
                </c:pt>
                <c:pt idx="75">
                  <c:v>58.4</c:v>
                </c:pt>
                <c:pt idx="76">
                  <c:v>57</c:v>
                </c:pt>
                <c:pt idx="77">
                  <c:v>60.5</c:v>
                </c:pt>
                <c:pt idx="78">
                  <c:v>56.1</c:v>
                </c:pt>
                <c:pt idx="79">
                  <c:v>56.2</c:v>
                </c:pt>
                <c:pt idx="80">
                  <c:v>55.6</c:v>
                </c:pt>
                <c:pt idx="81">
                  <c:v>58.8</c:v>
                </c:pt>
                <c:pt idx="82">
                  <c:v>59.4</c:v>
                </c:pt>
                <c:pt idx="83">
                  <c:v>58</c:v>
                </c:pt>
                <c:pt idx="84">
                  <c:v>55.5</c:v>
                </c:pt>
                <c:pt idx="85">
                  <c:v>59.3</c:v>
                </c:pt>
                <c:pt idx="86">
                  <c:v>57.4</c:v>
                </c:pt>
                <c:pt idx="87">
                  <c:v>56</c:v>
                </c:pt>
                <c:pt idx="88">
                  <c:v>54.8</c:v>
                </c:pt>
                <c:pt idx="89">
                  <c:v>57.9</c:v>
                </c:pt>
                <c:pt idx="90">
                  <c:v>57.3</c:v>
                </c:pt>
                <c:pt idx="91">
                  <c:v>56.3</c:v>
                </c:pt>
                <c:pt idx="92">
                  <c:v>57.1</c:v>
                </c:pt>
                <c:pt idx="93">
                  <c:v>55.3</c:v>
                </c:pt>
                <c:pt idx="94">
                  <c:v>56.4</c:v>
                </c:pt>
                <c:pt idx="95">
                  <c:v>56.4</c:v>
                </c:pt>
                <c:pt idx="96">
                  <c:v>53.3</c:v>
                </c:pt>
                <c:pt idx="97">
                  <c:v>57.2</c:v>
                </c:pt>
                <c:pt idx="98">
                  <c:v>54.4</c:v>
                </c:pt>
                <c:pt idx="99">
                  <c:v>60.8</c:v>
                </c:pt>
                <c:pt idx="100">
                  <c:v>57.3</c:v>
                </c:pt>
                <c:pt idx="101">
                  <c:v>59.9</c:v>
                </c:pt>
                <c:pt idx="102">
                  <c:v>56.3</c:v>
                </c:pt>
                <c:pt idx="103">
                  <c:v>59.5</c:v>
                </c:pt>
                <c:pt idx="104">
                  <c:v>59</c:v>
                </c:pt>
                <c:pt idx="105">
                  <c:v>56.8</c:v>
                </c:pt>
                <c:pt idx="106">
                  <c:v>55.8</c:v>
                </c:pt>
                <c:pt idx="107">
                  <c:v>57</c:v>
                </c:pt>
                <c:pt idx="108">
                  <c:v>55.6</c:v>
                </c:pt>
                <c:pt idx="109">
                  <c:v>57.2</c:v>
                </c:pt>
                <c:pt idx="110">
                  <c:v>57.6</c:v>
                </c:pt>
                <c:pt idx="111">
                  <c:v>53</c:v>
                </c:pt>
                <c:pt idx="112">
                  <c:v>59.4</c:v>
                </c:pt>
                <c:pt idx="113">
                  <c:v>57.5</c:v>
                </c:pt>
                <c:pt idx="114">
                  <c:v>55.5</c:v>
                </c:pt>
                <c:pt idx="115">
                  <c:v>57.2</c:v>
                </c:pt>
                <c:pt idx="116">
                  <c:v>59.8</c:v>
                </c:pt>
                <c:pt idx="117">
                  <c:v>61.7</c:v>
                </c:pt>
                <c:pt idx="118">
                  <c:v>56.4</c:v>
                </c:pt>
                <c:pt idx="119">
                  <c:v>59.3</c:v>
                </c:pt>
                <c:pt idx="120">
                  <c:v>55.4</c:v>
                </c:pt>
                <c:pt idx="121">
                  <c:v>55.7</c:v>
                </c:pt>
                <c:pt idx="122">
                  <c:v>60.2</c:v>
                </c:pt>
                <c:pt idx="123">
                  <c:v>55.1</c:v>
                </c:pt>
                <c:pt idx="124">
                  <c:v>56.4</c:v>
                </c:pt>
                <c:pt idx="125">
                  <c:v>57.8</c:v>
                </c:pt>
                <c:pt idx="126">
                  <c:v>56</c:v>
                </c:pt>
                <c:pt idx="127">
                  <c:v>58.3</c:v>
                </c:pt>
                <c:pt idx="128">
                  <c:v>56</c:v>
                </c:pt>
                <c:pt idx="129">
                  <c:v>56.8</c:v>
                </c:pt>
                <c:pt idx="130">
                  <c:v>56</c:v>
                </c:pt>
                <c:pt idx="131">
                  <c:v>56.2</c:v>
                </c:pt>
                <c:pt idx="132">
                  <c:v>55.6</c:v>
                </c:pt>
                <c:pt idx="133">
                  <c:v>57</c:v>
                </c:pt>
                <c:pt idx="134">
                  <c:v>55.9</c:v>
                </c:pt>
                <c:pt idx="135">
                  <c:v>56</c:v>
                </c:pt>
                <c:pt idx="136">
                  <c:v>54.6</c:v>
                </c:pt>
                <c:pt idx="137">
                  <c:v>60.8</c:v>
                </c:pt>
                <c:pt idx="138">
                  <c:v>55.9</c:v>
                </c:pt>
                <c:pt idx="139">
                  <c:v>55</c:v>
                </c:pt>
                <c:pt idx="140">
                  <c:v>56.5</c:v>
                </c:pt>
                <c:pt idx="141">
                  <c:v>55.1</c:v>
                </c:pt>
                <c:pt idx="142">
                  <c:v>54.8</c:v>
                </c:pt>
                <c:pt idx="143">
                  <c:v>57.6</c:v>
                </c:pt>
                <c:pt idx="144">
                  <c:v>56</c:v>
                </c:pt>
                <c:pt idx="145">
                  <c:v>57.6</c:v>
                </c:pt>
                <c:pt idx="146">
                  <c:v>59.4</c:v>
                </c:pt>
                <c:pt idx="147">
                  <c:v>58.5</c:v>
                </c:pt>
                <c:pt idx="148">
                  <c:v>57</c:v>
                </c:pt>
                <c:pt idx="149">
                  <c:v>55.8</c:v>
                </c:pt>
                <c:pt idx="150">
                  <c:v>58.2</c:v>
                </c:pt>
                <c:pt idx="151">
                  <c:v>56.8</c:v>
                </c:pt>
                <c:pt idx="152">
                  <c:v>57.2</c:v>
                </c:pt>
                <c:pt idx="153">
                  <c:v>56.7</c:v>
                </c:pt>
                <c:pt idx="154">
                  <c:v>56.4</c:v>
                </c:pt>
                <c:pt idx="155">
                  <c:v>57.7</c:v>
                </c:pt>
                <c:pt idx="156">
                  <c:v>56.7</c:v>
                </c:pt>
                <c:pt idx="157">
                  <c:v>61.7</c:v>
                </c:pt>
                <c:pt idx="158">
                  <c:v>55.2</c:v>
                </c:pt>
                <c:pt idx="159">
                  <c:v>56.9</c:v>
                </c:pt>
                <c:pt idx="160">
                  <c:v>57.8</c:v>
                </c:pt>
                <c:pt idx="161">
                  <c:v>58.7</c:v>
                </c:pt>
                <c:pt idx="162">
                  <c:v>55.4</c:v>
                </c:pt>
                <c:pt idx="163">
                  <c:v>58.3</c:v>
                </c:pt>
                <c:pt idx="164">
                  <c:v>54.3</c:v>
                </c:pt>
                <c:pt idx="165">
                  <c:v>55.6</c:v>
                </c:pt>
                <c:pt idx="166">
                  <c:v>56.8</c:v>
                </c:pt>
                <c:pt idx="167">
                  <c:v>57.4</c:v>
                </c:pt>
                <c:pt idx="168">
                  <c:v>56.1</c:v>
                </c:pt>
                <c:pt idx="169">
                  <c:v>54.1</c:v>
                </c:pt>
                <c:pt idx="170">
                  <c:v>55.1</c:v>
                </c:pt>
                <c:pt idx="171">
                  <c:v>62.1</c:v>
                </c:pt>
                <c:pt idx="172">
                  <c:v>55.6</c:v>
                </c:pt>
                <c:pt idx="173">
                  <c:v>53.9</c:v>
                </c:pt>
                <c:pt idx="174">
                  <c:v>58.3</c:v>
                </c:pt>
                <c:pt idx="175">
                  <c:v>57.9</c:v>
                </c:pt>
                <c:pt idx="176">
                  <c:v>56.1</c:v>
                </c:pt>
                <c:pt idx="177">
                  <c:v>59.2</c:v>
                </c:pt>
                <c:pt idx="178">
                  <c:v>57.4</c:v>
                </c:pt>
                <c:pt idx="179">
                  <c:v>55.7</c:v>
                </c:pt>
                <c:pt idx="180">
                  <c:v>55.1</c:v>
                </c:pt>
                <c:pt idx="181">
                  <c:v>60.6</c:v>
                </c:pt>
                <c:pt idx="182">
                  <c:v>56.5</c:v>
                </c:pt>
                <c:pt idx="183">
                  <c:v>57.4</c:v>
                </c:pt>
                <c:pt idx="184">
                  <c:v>55.1</c:v>
                </c:pt>
                <c:pt idx="185">
                  <c:v>55.6</c:v>
                </c:pt>
                <c:pt idx="186">
                  <c:v>57.1</c:v>
                </c:pt>
                <c:pt idx="187">
                  <c:v>59</c:v>
                </c:pt>
                <c:pt idx="188">
                  <c:v>56.8</c:v>
                </c:pt>
                <c:pt idx="189">
                  <c:v>57.2</c:v>
                </c:pt>
                <c:pt idx="190">
                  <c:v>55.2</c:v>
                </c:pt>
                <c:pt idx="191">
                  <c:v>58.2</c:v>
                </c:pt>
                <c:pt idx="192">
                  <c:v>58.8</c:v>
                </c:pt>
                <c:pt idx="193">
                  <c:v>60.1</c:v>
                </c:pt>
                <c:pt idx="194">
                  <c:v>56.8</c:v>
                </c:pt>
                <c:pt idx="195">
                  <c:v>57.1</c:v>
                </c:pt>
                <c:pt idx="196">
                  <c:v>56.2</c:v>
                </c:pt>
                <c:pt idx="197">
                  <c:v>56</c:v>
                </c:pt>
                <c:pt idx="198">
                  <c:v>54.9</c:v>
                </c:pt>
                <c:pt idx="199">
                  <c:v>59.8</c:v>
                </c:pt>
                <c:pt idx="200">
                  <c:v>53.8</c:v>
                </c:pt>
                <c:pt idx="201">
                  <c:v>59.6</c:v>
                </c:pt>
                <c:pt idx="202">
                  <c:v>58.7</c:v>
                </c:pt>
                <c:pt idx="203">
                  <c:v>62.4</c:v>
                </c:pt>
                <c:pt idx="204">
                  <c:v>60.6</c:v>
                </c:pt>
                <c:pt idx="205">
                  <c:v>58.3</c:v>
                </c:pt>
                <c:pt idx="206">
                  <c:v>58.5</c:v>
                </c:pt>
                <c:pt idx="207">
                  <c:v>55.6</c:v>
                </c:pt>
                <c:pt idx="208">
                  <c:v>56</c:v>
                </c:pt>
                <c:pt idx="209">
                  <c:v>54.5</c:v>
                </c:pt>
                <c:pt idx="210">
                  <c:v>55.4</c:v>
                </c:pt>
                <c:pt idx="211">
                  <c:v>57.1</c:v>
                </c:pt>
                <c:pt idx="212">
                  <c:v>54.1</c:v>
                </c:pt>
                <c:pt idx="213">
                  <c:v>56.9</c:v>
                </c:pt>
                <c:pt idx="214">
                  <c:v>58.6</c:v>
                </c:pt>
                <c:pt idx="215">
                  <c:v>55.2</c:v>
                </c:pt>
                <c:pt idx="216">
                  <c:v>57.8</c:v>
                </c:pt>
                <c:pt idx="217">
                  <c:v>57.8</c:v>
                </c:pt>
                <c:pt idx="218">
                  <c:v>56.4</c:v>
                </c:pt>
                <c:pt idx="219">
                  <c:v>56.8</c:v>
                </c:pt>
                <c:pt idx="220">
                  <c:v>53.1</c:v>
                </c:pt>
                <c:pt idx="221">
                  <c:v>58.1</c:v>
                </c:pt>
                <c:pt idx="222">
                  <c:v>59.5</c:v>
                </c:pt>
                <c:pt idx="223">
                  <c:v>57.9</c:v>
                </c:pt>
                <c:pt idx="224">
                  <c:v>56.3</c:v>
                </c:pt>
                <c:pt idx="225">
                  <c:v>57.6</c:v>
                </c:pt>
                <c:pt idx="226">
                  <c:v>57.3</c:v>
                </c:pt>
                <c:pt idx="227">
                  <c:v>59.1</c:v>
                </c:pt>
                <c:pt idx="228">
                  <c:v>56</c:v>
                </c:pt>
                <c:pt idx="229">
                  <c:v>58.1</c:v>
                </c:pt>
                <c:pt idx="230">
                  <c:v>57.2</c:v>
                </c:pt>
                <c:pt idx="231">
                  <c:v>55.3</c:v>
                </c:pt>
                <c:pt idx="232">
                  <c:v>57.8</c:v>
                </c:pt>
                <c:pt idx="233">
                  <c:v>57</c:v>
                </c:pt>
                <c:pt idx="234">
                  <c:v>56.8</c:v>
                </c:pt>
                <c:pt idx="235">
                  <c:v>59.4</c:v>
                </c:pt>
                <c:pt idx="236">
                  <c:v>56.8</c:v>
                </c:pt>
                <c:pt idx="237">
                  <c:v>57.4</c:v>
                </c:pt>
                <c:pt idx="238">
                  <c:v>57.2</c:v>
                </c:pt>
                <c:pt idx="239">
                  <c:v>56.2</c:v>
                </c:pt>
                <c:pt idx="240">
                  <c:v>58.5</c:v>
                </c:pt>
                <c:pt idx="241">
                  <c:v>56</c:v>
                </c:pt>
                <c:pt idx="242">
                  <c:v>56.7</c:v>
                </c:pt>
                <c:pt idx="243">
                  <c:v>59.4</c:v>
                </c:pt>
                <c:pt idx="244">
                  <c:v>60.1</c:v>
                </c:pt>
                <c:pt idx="245">
                  <c:v>59.8</c:v>
                </c:pt>
                <c:pt idx="246">
                  <c:v>57.7</c:v>
                </c:pt>
                <c:pt idx="247">
                  <c:v>56.7</c:v>
                </c:pt>
                <c:pt idx="248">
                  <c:v>58.8</c:v>
                </c:pt>
                <c:pt idx="249">
                  <c:v>56.7</c:v>
                </c:pt>
                <c:pt idx="250">
                  <c:v>54.9</c:v>
                </c:pt>
                <c:pt idx="251">
                  <c:v>57.9</c:v>
                </c:pt>
                <c:pt idx="252">
                  <c:v>60.2</c:v>
                </c:pt>
                <c:pt idx="253">
                  <c:v>57.8</c:v>
                </c:pt>
                <c:pt idx="254">
                  <c:v>59.3</c:v>
                </c:pt>
                <c:pt idx="255">
                  <c:v>57.1</c:v>
                </c:pt>
                <c:pt idx="256">
                  <c:v>58.9</c:v>
                </c:pt>
                <c:pt idx="257">
                  <c:v>55.7</c:v>
                </c:pt>
                <c:pt idx="258">
                  <c:v>58.3</c:v>
                </c:pt>
                <c:pt idx="259">
                  <c:v>59.9</c:v>
                </c:pt>
                <c:pt idx="260">
                  <c:v>57.8</c:v>
                </c:pt>
                <c:pt idx="261">
                  <c:v>58.7</c:v>
                </c:pt>
                <c:pt idx="262">
                  <c:v>57.8</c:v>
                </c:pt>
                <c:pt idx="263">
                  <c:v>58.5</c:v>
                </c:pt>
                <c:pt idx="264">
                  <c:v>60.1</c:v>
                </c:pt>
                <c:pt idx="265">
                  <c:v>58.2</c:v>
                </c:pt>
                <c:pt idx="266">
                  <c:v>56.9</c:v>
                </c:pt>
                <c:pt idx="267">
                  <c:v>60.1</c:v>
                </c:pt>
                <c:pt idx="268">
                  <c:v>60.4</c:v>
                </c:pt>
                <c:pt idx="269">
                  <c:v>57.4</c:v>
                </c:pt>
                <c:pt idx="270">
                  <c:v>59.3</c:v>
                </c:pt>
                <c:pt idx="271">
                  <c:v>54</c:v>
                </c:pt>
                <c:pt idx="272">
                  <c:v>58.2</c:v>
                </c:pt>
                <c:pt idx="273">
                  <c:v>58.9</c:v>
                </c:pt>
                <c:pt idx="274">
                  <c:v>56.7</c:v>
                </c:pt>
                <c:pt idx="275">
                  <c:v>57.1</c:v>
                </c:pt>
                <c:pt idx="276">
                  <c:v>56.4</c:v>
                </c:pt>
                <c:pt idx="277">
                  <c:v>55.3</c:v>
                </c:pt>
                <c:pt idx="278">
                  <c:v>58.1</c:v>
                </c:pt>
                <c:pt idx="279">
                  <c:v>60.7</c:v>
                </c:pt>
                <c:pt idx="280">
                  <c:v>58.1</c:v>
                </c:pt>
                <c:pt idx="281">
                  <c:v>58.2</c:v>
                </c:pt>
                <c:pt idx="282">
                  <c:v>59.1</c:v>
                </c:pt>
                <c:pt idx="283">
                  <c:v>57.5</c:v>
                </c:pt>
                <c:pt idx="284">
                  <c:v>59</c:v>
                </c:pt>
                <c:pt idx="285">
                  <c:v>55.9</c:v>
                </c:pt>
                <c:pt idx="286">
                  <c:v>57.5</c:v>
                </c:pt>
                <c:pt idx="287">
                  <c:v>56.8</c:v>
                </c:pt>
                <c:pt idx="288">
                  <c:v>60.7</c:v>
                </c:pt>
                <c:pt idx="289">
                  <c:v>60.1</c:v>
                </c:pt>
                <c:pt idx="290">
                  <c:v>59.4</c:v>
                </c:pt>
                <c:pt idx="291">
                  <c:v>56.5</c:v>
                </c:pt>
                <c:pt idx="292">
                  <c:v>57.1</c:v>
                </c:pt>
                <c:pt idx="293">
                  <c:v>55.6</c:v>
                </c:pt>
                <c:pt idx="294">
                  <c:v>60.6</c:v>
                </c:pt>
                <c:pt idx="295">
                  <c:v>57.2</c:v>
                </c:pt>
                <c:pt idx="296">
                  <c:v>54.8</c:v>
                </c:pt>
                <c:pt idx="297">
                  <c:v>54.6</c:v>
                </c:pt>
                <c:pt idx="298">
                  <c:v>56.8</c:v>
                </c:pt>
                <c:pt idx="299">
                  <c:v>62.1</c:v>
                </c:pt>
                <c:pt idx="300">
                  <c:v>53.5</c:v>
                </c:pt>
                <c:pt idx="301">
                  <c:v>56.1</c:v>
                </c:pt>
                <c:pt idx="302">
                  <c:v>58.1</c:v>
                </c:pt>
                <c:pt idx="303">
                  <c:v>61.6</c:v>
                </c:pt>
                <c:pt idx="304">
                  <c:v>60.3</c:v>
                </c:pt>
                <c:pt idx="305">
                  <c:v>57.7</c:v>
                </c:pt>
                <c:pt idx="306">
                  <c:v>54.8</c:v>
                </c:pt>
                <c:pt idx="307">
                  <c:v>61.2</c:v>
                </c:pt>
                <c:pt idx="308">
                  <c:v>55.2</c:v>
                </c:pt>
                <c:pt idx="309">
                  <c:v>56.2</c:v>
                </c:pt>
                <c:pt idx="310">
                  <c:v>57.9</c:v>
                </c:pt>
                <c:pt idx="311">
                  <c:v>57.5</c:v>
                </c:pt>
                <c:pt idx="312">
                  <c:v>57</c:v>
                </c:pt>
                <c:pt idx="313">
                  <c:v>54.7</c:v>
                </c:pt>
                <c:pt idx="314">
                  <c:v>59.1</c:v>
                </c:pt>
                <c:pt idx="315">
                  <c:v>56.2</c:v>
                </c:pt>
                <c:pt idx="316">
                  <c:v>56.4</c:v>
                </c:pt>
                <c:pt idx="317">
                  <c:v>60.4</c:v>
                </c:pt>
                <c:pt idx="318">
                  <c:v>58.6</c:v>
                </c:pt>
                <c:pt idx="319">
                  <c:v>57.6</c:v>
                </c:pt>
                <c:pt idx="320">
                  <c:v>55.2</c:v>
                </c:pt>
                <c:pt idx="321">
                  <c:v>57</c:v>
                </c:pt>
                <c:pt idx="322">
                  <c:v>58.1</c:v>
                </c:pt>
                <c:pt idx="323">
                  <c:v>56.1</c:v>
                </c:pt>
                <c:pt idx="324">
                  <c:v>58.9</c:v>
                </c:pt>
                <c:pt idx="325">
                  <c:v>58.1</c:v>
                </c:pt>
                <c:pt idx="326">
                  <c:v>55.2</c:v>
                </c:pt>
                <c:pt idx="327">
                  <c:v>57</c:v>
                </c:pt>
                <c:pt idx="328">
                  <c:v>56.2</c:v>
                </c:pt>
                <c:pt idx="329">
                  <c:v>54.7</c:v>
                </c:pt>
                <c:pt idx="330">
                  <c:v>56.9</c:v>
                </c:pt>
                <c:pt idx="331">
                  <c:v>56.4</c:v>
                </c:pt>
                <c:pt idx="332">
                  <c:v>56.5</c:v>
                </c:pt>
                <c:pt idx="333">
                  <c:v>56.6</c:v>
                </c:pt>
                <c:pt idx="334">
                  <c:v>59.1</c:v>
                </c:pt>
                <c:pt idx="335">
                  <c:v>56.5</c:v>
                </c:pt>
                <c:pt idx="336">
                  <c:v>55.4</c:v>
                </c:pt>
                <c:pt idx="337">
                  <c:v>57.4</c:v>
                </c:pt>
                <c:pt idx="338">
                  <c:v>58.6</c:v>
                </c:pt>
                <c:pt idx="339">
                  <c:v>55.5</c:v>
                </c:pt>
                <c:pt idx="340">
                  <c:v>55.9</c:v>
                </c:pt>
                <c:pt idx="341">
                  <c:v>57.3</c:v>
                </c:pt>
                <c:pt idx="342">
                  <c:v>58.3</c:v>
                </c:pt>
                <c:pt idx="343">
                  <c:v>57.7</c:v>
                </c:pt>
                <c:pt idx="344">
                  <c:v>62</c:v>
                </c:pt>
                <c:pt idx="345">
                  <c:v>58</c:v>
                </c:pt>
                <c:pt idx="346">
                  <c:v>58.3</c:v>
                </c:pt>
                <c:pt idx="347">
                  <c:v>57.3</c:v>
                </c:pt>
                <c:pt idx="348">
                  <c:v>57.1</c:v>
                </c:pt>
                <c:pt idx="349">
                  <c:v>56.2</c:v>
                </c:pt>
                <c:pt idx="350">
                  <c:v>59</c:v>
                </c:pt>
                <c:pt idx="351">
                  <c:v>59.2</c:v>
                </c:pt>
                <c:pt idx="352">
                  <c:v>56</c:v>
                </c:pt>
                <c:pt idx="353">
                  <c:v>56.7</c:v>
                </c:pt>
                <c:pt idx="354">
                  <c:v>56.5</c:v>
                </c:pt>
                <c:pt idx="355">
                  <c:v>59</c:v>
                </c:pt>
                <c:pt idx="356">
                  <c:v>58</c:v>
                </c:pt>
                <c:pt idx="357">
                  <c:v>57.3</c:v>
                </c:pt>
                <c:pt idx="358">
                  <c:v>58.8</c:v>
                </c:pt>
                <c:pt idx="359">
                  <c:v>56.8</c:v>
                </c:pt>
                <c:pt idx="360">
                  <c:v>56.5</c:v>
                </c:pt>
                <c:pt idx="361">
                  <c:v>56.9</c:v>
                </c:pt>
                <c:pt idx="362">
                  <c:v>54.2</c:v>
                </c:pt>
                <c:pt idx="363">
                  <c:v>60</c:v>
                </c:pt>
                <c:pt idx="364">
                  <c:v>57.3</c:v>
                </c:pt>
                <c:pt idx="365">
                  <c:v>57</c:v>
                </c:pt>
                <c:pt idx="366">
                  <c:v>56.6</c:v>
                </c:pt>
                <c:pt idx="367">
                  <c:v>58.9</c:v>
                </c:pt>
                <c:pt idx="368">
                  <c:v>58.1</c:v>
                </c:pt>
                <c:pt idx="369">
                  <c:v>56.7</c:v>
                </c:pt>
                <c:pt idx="370">
                  <c:v>57.5</c:v>
                </c:pt>
                <c:pt idx="371">
                  <c:v>55.8</c:v>
                </c:pt>
                <c:pt idx="372">
                  <c:v>53.1</c:v>
                </c:pt>
                <c:pt idx="373">
                  <c:v>55.9</c:v>
                </c:pt>
                <c:pt idx="374">
                  <c:v>56.5</c:v>
                </c:pt>
                <c:pt idx="375">
                  <c:v>59.2</c:v>
                </c:pt>
                <c:pt idx="376">
                  <c:v>53.5</c:v>
                </c:pt>
                <c:pt idx="377">
                  <c:v>56</c:v>
                </c:pt>
                <c:pt idx="378">
                  <c:v>56.4</c:v>
                </c:pt>
                <c:pt idx="379">
                  <c:v>60</c:v>
                </c:pt>
                <c:pt idx="380">
                  <c:v>62.8</c:v>
                </c:pt>
                <c:pt idx="381">
                  <c:v>59.4</c:v>
                </c:pt>
                <c:pt idx="382">
                  <c:v>54.3</c:v>
                </c:pt>
                <c:pt idx="383">
                  <c:v>56.5</c:v>
                </c:pt>
                <c:pt idx="384">
                  <c:v>60.2</c:v>
                </c:pt>
                <c:pt idx="385">
                  <c:v>56.9</c:v>
                </c:pt>
                <c:pt idx="386">
                  <c:v>56.1</c:v>
                </c:pt>
                <c:pt idx="387">
                  <c:v>57.1</c:v>
                </c:pt>
                <c:pt idx="388">
                  <c:v>55.7</c:v>
                </c:pt>
                <c:pt idx="389">
                  <c:v>56.5</c:v>
                </c:pt>
                <c:pt idx="390">
                  <c:v>55.1</c:v>
                </c:pt>
                <c:pt idx="391">
                  <c:v>62.8</c:v>
                </c:pt>
                <c:pt idx="392">
                  <c:v>57.1</c:v>
                </c:pt>
                <c:pt idx="393">
                  <c:v>59.4</c:v>
                </c:pt>
                <c:pt idx="394">
                  <c:v>56.2</c:v>
                </c:pt>
                <c:pt idx="395">
                  <c:v>57.8</c:v>
                </c:pt>
                <c:pt idx="396">
                  <c:v>60.7</c:v>
                </c:pt>
                <c:pt idx="397">
                  <c:v>58.8</c:v>
                </c:pt>
                <c:pt idx="398">
                  <c:v>53.2</c:v>
                </c:pt>
                <c:pt idx="399">
                  <c:v>63.9</c:v>
                </c:pt>
                <c:pt idx="400">
                  <c:v>58.6</c:v>
                </c:pt>
                <c:pt idx="401">
                  <c:v>60.3</c:v>
                </c:pt>
                <c:pt idx="402">
                  <c:v>57.8</c:v>
                </c:pt>
                <c:pt idx="403">
                  <c:v>59.4</c:v>
                </c:pt>
                <c:pt idx="404">
                  <c:v>55.1</c:v>
                </c:pt>
                <c:pt idx="405">
                  <c:v>61.7</c:v>
                </c:pt>
                <c:pt idx="406">
                  <c:v>58.4</c:v>
                </c:pt>
                <c:pt idx="407">
                  <c:v>56.6</c:v>
                </c:pt>
                <c:pt idx="408">
                  <c:v>57.3</c:v>
                </c:pt>
                <c:pt idx="409">
                  <c:v>57.8</c:v>
                </c:pt>
                <c:pt idx="410">
                  <c:v>57.5</c:v>
                </c:pt>
                <c:pt idx="411">
                  <c:v>57.4</c:v>
                </c:pt>
                <c:pt idx="412">
                  <c:v>58.9</c:v>
                </c:pt>
                <c:pt idx="413">
                  <c:v>57.8</c:v>
                </c:pt>
                <c:pt idx="414">
                  <c:v>57</c:v>
                </c:pt>
                <c:pt idx="415">
                  <c:v>59.6</c:v>
                </c:pt>
                <c:pt idx="416">
                  <c:v>54.7</c:v>
                </c:pt>
                <c:pt idx="417">
                  <c:v>57.3</c:v>
                </c:pt>
                <c:pt idx="418">
                  <c:v>58.1</c:v>
                </c:pt>
                <c:pt idx="419">
                  <c:v>56.5</c:v>
                </c:pt>
                <c:pt idx="420">
                  <c:v>57.8</c:v>
                </c:pt>
                <c:pt idx="421">
                  <c:v>56.1</c:v>
                </c:pt>
                <c:pt idx="422">
                  <c:v>54.6</c:v>
                </c:pt>
                <c:pt idx="423">
                  <c:v>60.8</c:v>
                </c:pt>
                <c:pt idx="424">
                  <c:v>55.3</c:v>
                </c:pt>
                <c:pt idx="425">
                  <c:v>60.8</c:v>
                </c:pt>
                <c:pt idx="426">
                  <c:v>52.2</c:v>
                </c:pt>
                <c:pt idx="427">
                  <c:v>58.3</c:v>
                </c:pt>
                <c:pt idx="428">
                  <c:v>56.8</c:v>
                </c:pt>
                <c:pt idx="429">
                  <c:v>55.6</c:v>
                </c:pt>
                <c:pt idx="430">
                  <c:v>61.8</c:v>
                </c:pt>
                <c:pt idx="431">
                  <c:v>56.5</c:v>
                </c:pt>
                <c:pt idx="432">
                  <c:v>56.2</c:v>
                </c:pt>
                <c:pt idx="433">
                  <c:v>57.6</c:v>
                </c:pt>
                <c:pt idx="434">
                  <c:v>56.3</c:v>
                </c:pt>
                <c:pt idx="435">
                  <c:v>60.1</c:v>
                </c:pt>
                <c:pt idx="436">
                  <c:v>57.1</c:v>
                </c:pt>
                <c:pt idx="437">
                  <c:v>57.2</c:v>
                </c:pt>
                <c:pt idx="438">
                  <c:v>58.5</c:v>
                </c:pt>
                <c:pt idx="439">
                  <c:v>55.6</c:v>
                </c:pt>
                <c:pt idx="440">
                  <c:v>58.8</c:v>
                </c:pt>
                <c:pt idx="441">
                  <c:v>58.5</c:v>
                </c:pt>
                <c:pt idx="442">
                  <c:v>56.3</c:v>
                </c:pt>
                <c:pt idx="443">
                  <c:v>56</c:v>
                </c:pt>
                <c:pt idx="444">
                  <c:v>59.6</c:v>
                </c:pt>
                <c:pt idx="445">
                  <c:v>57.5</c:v>
                </c:pt>
                <c:pt idx="446">
                  <c:v>57.8</c:v>
                </c:pt>
                <c:pt idx="447">
                  <c:v>56.1</c:v>
                </c:pt>
                <c:pt idx="448">
                  <c:v>60.4</c:v>
                </c:pt>
                <c:pt idx="449">
                  <c:v>57.6</c:v>
                </c:pt>
                <c:pt idx="450">
                  <c:v>57.5</c:v>
                </c:pt>
                <c:pt idx="451">
                  <c:v>55.6</c:v>
                </c:pt>
                <c:pt idx="452">
                  <c:v>57.2</c:v>
                </c:pt>
                <c:pt idx="453">
                  <c:v>56.2</c:v>
                </c:pt>
                <c:pt idx="454">
                  <c:v>54.3</c:v>
                </c:pt>
                <c:pt idx="455">
                  <c:v>55.6</c:v>
                </c:pt>
                <c:pt idx="456">
                  <c:v>57.9</c:v>
                </c:pt>
                <c:pt idx="457">
                  <c:v>55.3</c:v>
                </c:pt>
                <c:pt idx="458">
                  <c:v>55.5</c:v>
                </c:pt>
                <c:pt idx="459">
                  <c:v>57.4</c:v>
                </c:pt>
                <c:pt idx="460">
                  <c:v>55.5</c:v>
                </c:pt>
                <c:pt idx="461">
                  <c:v>56.3</c:v>
                </c:pt>
                <c:pt idx="462">
                  <c:v>57.1</c:v>
                </c:pt>
                <c:pt idx="463">
                  <c:v>56.2</c:v>
                </c:pt>
                <c:pt idx="464">
                  <c:v>58</c:v>
                </c:pt>
                <c:pt idx="465">
                  <c:v>62.7</c:v>
                </c:pt>
                <c:pt idx="466">
                  <c:v>56.5</c:v>
                </c:pt>
                <c:pt idx="467">
                  <c:v>63.9</c:v>
                </c:pt>
                <c:pt idx="468">
                  <c:v>56.4</c:v>
                </c:pt>
                <c:pt idx="469">
                  <c:v>54.7</c:v>
                </c:pt>
                <c:pt idx="470">
                  <c:v>59.1</c:v>
                </c:pt>
                <c:pt idx="471">
                  <c:v>61.7</c:v>
                </c:pt>
                <c:pt idx="472">
                  <c:v>57.2</c:v>
                </c:pt>
                <c:pt idx="473">
                  <c:v>56.4</c:v>
                </c:pt>
                <c:pt idx="474">
                  <c:v>59.7</c:v>
                </c:pt>
                <c:pt idx="475">
                  <c:v>58.9</c:v>
                </c:pt>
                <c:pt idx="476">
                  <c:v>58.1</c:v>
                </c:pt>
                <c:pt idx="477">
                  <c:v>59.3</c:v>
                </c:pt>
                <c:pt idx="478">
                  <c:v>57.2</c:v>
                </c:pt>
                <c:pt idx="479">
                  <c:v>56.2</c:v>
                </c:pt>
                <c:pt idx="480">
                  <c:v>59.6</c:v>
                </c:pt>
                <c:pt idx="481">
                  <c:v>57</c:v>
                </c:pt>
                <c:pt idx="482">
                  <c:v>54.3</c:v>
                </c:pt>
                <c:pt idx="483">
                  <c:v>55.7</c:v>
                </c:pt>
                <c:pt idx="484">
                  <c:v>58</c:v>
                </c:pt>
                <c:pt idx="485">
                  <c:v>55.4</c:v>
                </c:pt>
                <c:pt idx="486">
                  <c:v>61.1</c:v>
                </c:pt>
                <c:pt idx="487">
                  <c:v>55.7</c:v>
                </c:pt>
                <c:pt idx="488">
                  <c:v>60.3</c:v>
                </c:pt>
                <c:pt idx="489">
                  <c:v>59</c:v>
                </c:pt>
                <c:pt idx="490">
                  <c:v>58.5</c:v>
                </c:pt>
                <c:pt idx="491">
                  <c:v>55.9</c:v>
                </c:pt>
                <c:pt idx="492">
                  <c:v>53.2</c:v>
                </c:pt>
                <c:pt idx="493">
                  <c:v>55.4</c:v>
                </c:pt>
                <c:pt idx="494">
                  <c:v>59</c:v>
                </c:pt>
                <c:pt idx="495">
                  <c:v>56.4</c:v>
                </c:pt>
                <c:pt idx="496">
                  <c:v>59.9</c:v>
                </c:pt>
                <c:pt idx="497">
                  <c:v>56.7</c:v>
                </c:pt>
                <c:pt idx="498">
                  <c:v>58.8</c:v>
                </c:pt>
                <c:pt idx="499">
                  <c:v>57.7</c:v>
                </c:pt>
                <c:pt idx="500">
                  <c:v>58.2</c:v>
                </c:pt>
                <c:pt idx="501">
                  <c:v>55.8</c:v>
                </c:pt>
                <c:pt idx="502">
                  <c:v>58.3</c:v>
                </c:pt>
                <c:pt idx="503">
                  <c:v>57.3</c:v>
                </c:pt>
                <c:pt idx="504">
                  <c:v>58.7</c:v>
                </c:pt>
                <c:pt idx="505">
                  <c:v>57.7</c:v>
                </c:pt>
                <c:pt idx="506">
                  <c:v>62.3</c:v>
                </c:pt>
                <c:pt idx="507">
                  <c:v>58.4</c:v>
                </c:pt>
                <c:pt idx="508">
                  <c:v>60.2</c:v>
                </c:pt>
                <c:pt idx="509">
                  <c:v>57</c:v>
                </c:pt>
                <c:pt idx="510">
                  <c:v>59</c:v>
                </c:pt>
                <c:pt idx="511">
                  <c:v>60.4</c:v>
                </c:pt>
                <c:pt idx="512">
                  <c:v>56</c:v>
                </c:pt>
                <c:pt idx="513">
                  <c:v>55</c:v>
                </c:pt>
                <c:pt idx="514">
                  <c:v>58.6</c:v>
                </c:pt>
                <c:pt idx="515">
                  <c:v>58.7</c:v>
                </c:pt>
                <c:pt idx="516">
                  <c:v>56.4</c:v>
                </c:pt>
                <c:pt idx="517">
                  <c:v>60.2</c:v>
                </c:pt>
                <c:pt idx="518">
                  <c:v>56.3</c:v>
                </c:pt>
                <c:pt idx="519">
                  <c:v>60.9</c:v>
                </c:pt>
                <c:pt idx="520">
                  <c:v>56.1</c:v>
                </c:pt>
                <c:pt idx="521">
                  <c:v>58.7</c:v>
                </c:pt>
                <c:pt idx="522">
                  <c:v>58.3</c:v>
                </c:pt>
                <c:pt idx="523">
                  <c:v>57.6</c:v>
                </c:pt>
                <c:pt idx="524">
                  <c:v>59</c:v>
                </c:pt>
                <c:pt idx="525">
                  <c:v>60.6</c:v>
                </c:pt>
                <c:pt idx="526">
                  <c:v>56.9</c:v>
                </c:pt>
                <c:pt idx="527">
                  <c:v>58</c:v>
                </c:pt>
                <c:pt idx="528">
                  <c:v>55.8</c:v>
                </c:pt>
                <c:pt idx="529">
                  <c:v>57.8</c:v>
                </c:pt>
                <c:pt idx="530">
                  <c:v>58.2</c:v>
                </c:pt>
                <c:pt idx="531">
                  <c:v>55.8</c:v>
                </c:pt>
                <c:pt idx="532">
                  <c:v>55.9</c:v>
                </c:pt>
                <c:pt idx="533">
                  <c:v>57.2</c:v>
                </c:pt>
                <c:pt idx="534">
                  <c:v>59.6</c:v>
                </c:pt>
                <c:pt idx="535">
                  <c:v>54.3</c:v>
                </c:pt>
                <c:pt idx="536">
                  <c:v>59.4</c:v>
                </c:pt>
                <c:pt idx="537">
                  <c:v>56.1</c:v>
                </c:pt>
                <c:pt idx="538">
                  <c:v>57.5</c:v>
                </c:pt>
                <c:pt idx="539">
                  <c:v>58</c:v>
                </c:pt>
                <c:pt idx="540">
                  <c:v>57.2</c:v>
                </c:pt>
                <c:pt idx="541">
                  <c:v>58.4</c:v>
                </c:pt>
                <c:pt idx="542">
                  <c:v>56.8</c:v>
                </c:pt>
                <c:pt idx="543">
                  <c:v>56.7</c:v>
                </c:pt>
                <c:pt idx="544">
                  <c:v>60.9</c:v>
                </c:pt>
                <c:pt idx="545">
                  <c:v>59.4</c:v>
                </c:pt>
                <c:pt idx="546">
                  <c:v>58.1</c:v>
                </c:pt>
                <c:pt idx="547">
                  <c:v>55.7</c:v>
                </c:pt>
                <c:pt idx="548">
                  <c:v>58.9</c:v>
                </c:pt>
                <c:pt idx="549">
                  <c:v>58.6</c:v>
                </c:pt>
                <c:pt idx="550">
                  <c:v>57.7</c:v>
                </c:pt>
                <c:pt idx="551">
                  <c:v>59.6</c:v>
                </c:pt>
                <c:pt idx="552">
                  <c:v>58.2</c:v>
                </c:pt>
                <c:pt idx="553">
                  <c:v>56.5</c:v>
                </c:pt>
                <c:pt idx="554">
                  <c:v>56.9</c:v>
                </c:pt>
                <c:pt idx="555">
                  <c:v>55.7</c:v>
                </c:pt>
                <c:pt idx="556">
                  <c:v>62</c:v>
                </c:pt>
                <c:pt idx="557">
                  <c:v>56.3</c:v>
                </c:pt>
                <c:pt idx="558">
                  <c:v>59.4</c:v>
                </c:pt>
                <c:pt idx="559">
                  <c:v>56.6</c:v>
                </c:pt>
                <c:pt idx="560">
                  <c:v>59.3</c:v>
                </c:pt>
                <c:pt idx="561">
                  <c:v>59.2</c:v>
                </c:pt>
                <c:pt idx="562">
                  <c:v>56</c:v>
                </c:pt>
                <c:pt idx="563">
                  <c:v>58.3</c:v>
                </c:pt>
                <c:pt idx="564">
                  <c:v>54.3</c:v>
                </c:pt>
                <c:pt idx="565">
                  <c:v>55.2</c:v>
                </c:pt>
                <c:pt idx="566">
                  <c:v>58.4</c:v>
                </c:pt>
                <c:pt idx="567">
                  <c:v>55.1</c:v>
                </c:pt>
                <c:pt idx="568">
                  <c:v>57</c:v>
                </c:pt>
                <c:pt idx="569">
                  <c:v>55.8</c:v>
                </c:pt>
                <c:pt idx="570">
                  <c:v>57.7</c:v>
                </c:pt>
                <c:pt idx="571">
                  <c:v>55.8</c:v>
                </c:pt>
                <c:pt idx="572">
                  <c:v>56</c:v>
                </c:pt>
                <c:pt idx="573">
                  <c:v>57.7</c:v>
                </c:pt>
                <c:pt idx="574">
                  <c:v>56.3</c:v>
                </c:pt>
                <c:pt idx="575">
                  <c:v>54</c:v>
                </c:pt>
                <c:pt idx="576">
                  <c:v>59.1</c:v>
                </c:pt>
                <c:pt idx="577">
                  <c:v>54.5</c:v>
                </c:pt>
                <c:pt idx="578">
                  <c:v>60.2</c:v>
                </c:pt>
                <c:pt idx="579">
                  <c:v>54.9</c:v>
                </c:pt>
                <c:pt idx="580">
                  <c:v>56.5</c:v>
                </c:pt>
                <c:pt idx="581">
                  <c:v>54.5</c:v>
                </c:pt>
                <c:pt idx="582">
                  <c:v>58.5</c:v>
                </c:pt>
                <c:pt idx="583">
                  <c:v>57.4</c:v>
                </c:pt>
                <c:pt idx="584">
                  <c:v>57.1</c:v>
                </c:pt>
                <c:pt idx="585">
                  <c:v>56.1</c:v>
                </c:pt>
                <c:pt idx="586">
                  <c:v>60</c:v>
                </c:pt>
                <c:pt idx="587">
                  <c:v>55.9</c:v>
                </c:pt>
                <c:pt idx="588">
                  <c:v>54.3</c:v>
                </c:pt>
                <c:pt idx="589">
                  <c:v>59.4</c:v>
                </c:pt>
                <c:pt idx="590">
                  <c:v>58.1</c:v>
                </c:pt>
                <c:pt idx="591">
                  <c:v>57.8</c:v>
                </c:pt>
                <c:pt idx="592">
                  <c:v>57.4</c:v>
                </c:pt>
                <c:pt idx="593">
                  <c:v>58.1</c:v>
                </c:pt>
                <c:pt idx="594">
                  <c:v>57.9</c:v>
                </c:pt>
                <c:pt idx="595">
                  <c:v>56.9</c:v>
                </c:pt>
                <c:pt idx="596">
                  <c:v>56.1</c:v>
                </c:pt>
                <c:pt idx="597">
                  <c:v>58.9</c:v>
                </c:pt>
                <c:pt idx="598">
                  <c:v>55.7</c:v>
                </c:pt>
                <c:pt idx="599">
                  <c:v>57.1</c:v>
                </c:pt>
              </c:numCache>
            </c:numRef>
          </c:xVal>
          <c:yVal>
            <c:numRef>
              <c:f>Sheet1!$I$2:$I$601</c:f>
              <c:numCache>
                <c:formatCode>General</c:formatCode>
                <c:ptCount val="600"/>
                <c:pt idx="0">
                  <c:v>73.2</c:v>
                </c:pt>
                <c:pt idx="1">
                  <c:v>65.099999999999994</c:v>
                </c:pt>
                <c:pt idx="2">
                  <c:v>93.2</c:v>
                </c:pt>
                <c:pt idx="3">
                  <c:v>71.599999999999994</c:v>
                </c:pt>
                <c:pt idx="4">
                  <c:v>67.099999999999994</c:v>
                </c:pt>
                <c:pt idx="5">
                  <c:v>114.2</c:v>
                </c:pt>
                <c:pt idx="6">
                  <c:v>76.5</c:v>
                </c:pt>
                <c:pt idx="7">
                  <c:v>53</c:v>
                </c:pt>
                <c:pt idx="8">
                  <c:v>69.7</c:v>
                </c:pt>
                <c:pt idx="9">
                  <c:v>114.2</c:v>
                </c:pt>
                <c:pt idx="10">
                  <c:v>95.3</c:v>
                </c:pt>
                <c:pt idx="11">
                  <c:v>78.7</c:v>
                </c:pt>
                <c:pt idx="12">
                  <c:v>58.6</c:v>
                </c:pt>
                <c:pt idx="13">
                  <c:v>66.7</c:v>
                </c:pt>
                <c:pt idx="14">
                  <c:v>77.8</c:v>
                </c:pt>
                <c:pt idx="15">
                  <c:v>77.8</c:v>
                </c:pt>
                <c:pt idx="16">
                  <c:v>80.400000000000006</c:v>
                </c:pt>
                <c:pt idx="17">
                  <c:v>54.6</c:v>
                </c:pt>
                <c:pt idx="18">
                  <c:v>69</c:v>
                </c:pt>
                <c:pt idx="19">
                  <c:v>59.1</c:v>
                </c:pt>
                <c:pt idx="20">
                  <c:v>63.8</c:v>
                </c:pt>
                <c:pt idx="21">
                  <c:v>74.599999999999994</c:v>
                </c:pt>
                <c:pt idx="22">
                  <c:v>90.4</c:v>
                </c:pt>
                <c:pt idx="23">
                  <c:v>67.8</c:v>
                </c:pt>
                <c:pt idx="24">
                  <c:v>103.3</c:v>
                </c:pt>
                <c:pt idx="25">
                  <c:v>68.099999999999994</c:v>
                </c:pt>
                <c:pt idx="26">
                  <c:v>80.599999999999994</c:v>
                </c:pt>
                <c:pt idx="27">
                  <c:v>69</c:v>
                </c:pt>
                <c:pt idx="28">
                  <c:v>59.2</c:v>
                </c:pt>
                <c:pt idx="29">
                  <c:v>55.5</c:v>
                </c:pt>
                <c:pt idx="30">
                  <c:v>65.099999999999994</c:v>
                </c:pt>
                <c:pt idx="31">
                  <c:v>78</c:v>
                </c:pt>
                <c:pt idx="32">
                  <c:v>75</c:v>
                </c:pt>
                <c:pt idx="33">
                  <c:v>66.7</c:v>
                </c:pt>
                <c:pt idx="34">
                  <c:v>83.2</c:v>
                </c:pt>
                <c:pt idx="35">
                  <c:v>70.099999999999994</c:v>
                </c:pt>
                <c:pt idx="36">
                  <c:v>69.8</c:v>
                </c:pt>
                <c:pt idx="37">
                  <c:v>65.2</c:v>
                </c:pt>
                <c:pt idx="38">
                  <c:v>75.3</c:v>
                </c:pt>
                <c:pt idx="39">
                  <c:v>68.8</c:v>
                </c:pt>
                <c:pt idx="40">
                  <c:v>69.7</c:v>
                </c:pt>
                <c:pt idx="41">
                  <c:v>66.099999999999994</c:v>
                </c:pt>
                <c:pt idx="42">
                  <c:v>75.8</c:v>
                </c:pt>
                <c:pt idx="43">
                  <c:v>66.5</c:v>
                </c:pt>
                <c:pt idx="44">
                  <c:v>65.099999999999994</c:v>
                </c:pt>
                <c:pt idx="45">
                  <c:v>88.4</c:v>
                </c:pt>
                <c:pt idx="46">
                  <c:v>58.8</c:v>
                </c:pt>
                <c:pt idx="47">
                  <c:v>53.1</c:v>
                </c:pt>
                <c:pt idx="48">
                  <c:v>49.5</c:v>
                </c:pt>
                <c:pt idx="49">
                  <c:v>102.4</c:v>
                </c:pt>
                <c:pt idx="50">
                  <c:v>76.8</c:v>
                </c:pt>
                <c:pt idx="51">
                  <c:v>62.7</c:v>
                </c:pt>
                <c:pt idx="52">
                  <c:v>85</c:v>
                </c:pt>
                <c:pt idx="53">
                  <c:v>79</c:v>
                </c:pt>
                <c:pt idx="54">
                  <c:v>57.7</c:v>
                </c:pt>
                <c:pt idx="55">
                  <c:v>76.8</c:v>
                </c:pt>
                <c:pt idx="56">
                  <c:v>83.3</c:v>
                </c:pt>
                <c:pt idx="57">
                  <c:v>72.900000000000006</c:v>
                </c:pt>
                <c:pt idx="58">
                  <c:v>66.2</c:v>
                </c:pt>
                <c:pt idx="59">
                  <c:v>67.400000000000006</c:v>
                </c:pt>
                <c:pt idx="60">
                  <c:v>70.900000000000006</c:v>
                </c:pt>
                <c:pt idx="61">
                  <c:v>72.2</c:v>
                </c:pt>
                <c:pt idx="62">
                  <c:v>75.7</c:v>
                </c:pt>
                <c:pt idx="63">
                  <c:v>85.1</c:v>
                </c:pt>
                <c:pt idx="64">
                  <c:v>65.099999999999994</c:v>
                </c:pt>
                <c:pt idx="65">
                  <c:v>61.9</c:v>
                </c:pt>
                <c:pt idx="66">
                  <c:v>68.5</c:v>
                </c:pt>
                <c:pt idx="67">
                  <c:v>62.9</c:v>
                </c:pt>
                <c:pt idx="68">
                  <c:v>60.5</c:v>
                </c:pt>
                <c:pt idx="69">
                  <c:v>55</c:v>
                </c:pt>
                <c:pt idx="70">
                  <c:v>64.900000000000006</c:v>
                </c:pt>
                <c:pt idx="71">
                  <c:v>63.9</c:v>
                </c:pt>
                <c:pt idx="72">
                  <c:v>80.400000000000006</c:v>
                </c:pt>
                <c:pt idx="73">
                  <c:v>62.5</c:v>
                </c:pt>
                <c:pt idx="74">
                  <c:v>57.9</c:v>
                </c:pt>
                <c:pt idx="75">
                  <c:v>64.099999999999994</c:v>
                </c:pt>
                <c:pt idx="76">
                  <c:v>84.4</c:v>
                </c:pt>
                <c:pt idx="77">
                  <c:v>103.5</c:v>
                </c:pt>
                <c:pt idx="78">
                  <c:v>78.900000000000006</c:v>
                </c:pt>
                <c:pt idx="79">
                  <c:v>77.3</c:v>
                </c:pt>
                <c:pt idx="80">
                  <c:v>67.599999999999994</c:v>
                </c:pt>
                <c:pt idx="81">
                  <c:v>59.8</c:v>
                </c:pt>
                <c:pt idx="82">
                  <c:v>71.8</c:v>
                </c:pt>
                <c:pt idx="83">
                  <c:v>60.6</c:v>
                </c:pt>
                <c:pt idx="84">
                  <c:v>74.400000000000006</c:v>
                </c:pt>
                <c:pt idx="85">
                  <c:v>66.900000000000006</c:v>
                </c:pt>
                <c:pt idx="86">
                  <c:v>75</c:v>
                </c:pt>
                <c:pt idx="87">
                  <c:v>60.6</c:v>
                </c:pt>
                <c:pt idx="88">
                  <c:v>62.6</c:v>
                </c:pt>
                <c:pt idx="89">
                  <c:v>65.7</c:v>
                </c:pt>
                <c:pt idx="90">
                  <c:v>62.5</c:v>
                </c:pt>
                <c:pt idx="91">
                  <c:v>43.3</c:v>
                </c:pt>
                <c:pt idx="92">
                  <c:v>68.2</c:v>
                </c:pt>
                <c:pt idx="93">
                  <c:v>61.8</c:v>
                </c:pt>
                <c:pt idx="94">
                  <c:v>57.6</c:v>
                </c:pt>
                <c:pt idx="95">
                  <c:v>61</c:v>
                </c:pt>
                <c:pt idx="96">
                  <c:v>60</c:v>
                </c:pt>
                <c:pt idx="97">
                  <c:v>68.7</c:v>
                </c:pt>
                <c:pt idx="98">
                  <c:v>46.8</c:v>
                </c:pt>
                <c:pt idx="99">
                  <c:v>77.7</c:v>
                </c:pt>
                <c:pt idx="100">
                  <c:v>71.3</c:v>
                </c:pt>
                <c:pt idx="101">
                  <c:v>89.1</c:v>
                </c:pt>
                <c:pt idx="102">
                  <c:v>81.8</c:v>
                </c:pt>
                <c:pt idx="103">
                  <c:v>96.6</c:v>
                </c:pt>
                <c:pt idx="104">
                  <c:v>101.7</c:v>
                </c:pt>
                <c:pt idx="105">
                  <c:v>69.8</c:v>
                </c:pt>
                <c:pt idx="106">
                  <c:v>60.1</c:v>
                </c:pt>
                <c:pt idx="107">
                  <c:v>60.2</c:v>
                </c:pt>
                <c:pt idx="108">
                  <c:v>58.6</c:v>
                </c:pt>
                <c:pt idx="109">
                  <c:v>61.3</c:v>
                </c:pt>
                <c:pt idx="110">
                  <c:v>64.900000000000006</c:v>
                </c:pt>
                <c:pt idx="111">
                  <c:v>53</c:v>
                </c:pt>
                <c:pt idx="112">
                  <c:v>93.5</c:v>
                </c:pt>
                <c:pt idx="113">
                  <c:v>56.7</c:v>
                </c:pt>
                <c:pt idx="114">
                  <c:v>73.8</c:v>
                </c:pt>
                <c:pt idx="115">
                  <c:v>66.2</c:v>
                </c:pt>
                <c:pt idx="116">
                  <c:v>60.9</c:v>
                </c:pt>
                <c:pt idx="117">
                  <c:v>65.8</c:v>
                </c:pt>
                <c:pt idx="118">
                  <c:v>70.599999999999994</c:v>
                </c:pt>
                <c:pt idx="119">
                  <c:v>94.7</c:v>
                </c:pt>
                <c:pt idx="120">
                  <c:v>77.8</c:v>
                </c:pt>
                <c:pt idx="121">
                  <c:v>63.3</c:v>
                </c:pt>
                <c:pt idx="122">
                  <c:v>79.7</c:v>
                </c:pt>
                <c:pt idx="123">
                  <c:v>69.7</c:v>
                </c:pt>
                <c:pt idx="124">
                  <c:v>80.2</c:v>
                </c:pt>
                <c:pt idx="125">
                  <c:v>46.6</c:v>
                </c:pt>
                <c:pt idx="126">
                  <c:v>86.4</c:v>
                </c:pt>
                <c:pt idx="127">
                  <c:v>98.5</c:v>
                </c:pt>
                <c:pt idx="128">
                  <c:v>57.3</c:v>
                </c:pt>
                <c:pt idx="129">
                  <c:v>61.2</c:v>
                </c:pt>
                <c:pt idx="130">
                  <c:v>67</c:v>
                </c:pt>
                <c:pt idx="131">
                  <c:v>69.8</c:v>
                </c:pt>
                <c:pt idx="132">
                  <c:v>72.099999999999994</c:v>
                </c:pt>
                <c:pt idx="133">
                  <c:v>49.3</c:v>
                </c:pt>
                <c:pt idx="134">
                  <c:v>60.8</c:v>
                </c:pt>
                <c:pt idx="135">
                  <c:v>76.599999999999994</c:v>
                </c:pt>
                <c:pt idx="136">
                  <c:v>58.1</c:v>
                </c:pt>
                <c:pt idx="137">
                  <c:v>113.4</c:v>
                </c:pt>
                <c:pt idx="138">
                  <c:v>64.599999999999994</c:v>
                </c:pt>
                <c:pt idx="139">
                  <c:v>73.5</c:v>
                </c:pt>
                <c:pt idx="140">
                  <c:v>64.7</c:v>
                </c:pt>
                <c:pt idx="141">
                  <c:v>54.9</c:v>
                </c:pt>
                <c:pt idx="142">
                  <c:v>63.4</c:v>
                </c:pt>
                <c:pt idx="143">
                  <c:v>65.900000000000006</c:v>
                </c:pt>
                <c:pt idx="144">
                  <c:v>71.900000000000006</c:v>
                </c:pt>
                <c:pt idx="145">
                  <c:v>67.3</c:v>
                </c:pt>
                <c:pt idx="146">
                  <c:v>78.400000000000006</c:v>
                </c:pt>
                <c:pt idx="147">
                  <c:v>51.8</c:v>
                </c:pt>
                <c:pt idx="148">
                  <c:v>71.7</c:v>
                </c:pt>
                <c:pt idx="149">
                  <c:v>62.4</c:v>
                </c:pt>
                <c:pt idx="150">
                  <c:v>76.7</c:v>
                </c:pt>
                <c:pt idx="151">
                  <c:v>99.9</c:v>
                </c:pt>
                <c:pt idx="152">
                  <c:v>66.599999999999994</c:v>
                </c:pt>
                <c:pt idx="153">
                  <c:v>73.900000000000006</c:v>
                </c:pt>
                <c:pt idx="154">
                  <c:v>69.2</c:v>
                </c:pt>
                <c:pt idx="155">
                  <c:v>74.2</c:v>
                </c:pt>
                <c:pt idx="156">
                  <c:v>70.3</c:v>
                </c:pt>
                <c:pt idx="157">
                  <c:v>81.8</c:v>
                </c:pt>
                <c:pt idx="158">
                  <c:v>57.1</c:v>
                </c:pt>
                <c:pt idx="159">
                  <c:v>65.2</c:v>
                </c:pt>
                <c:pt idx="160">
                  <c:v>68.599999999999994</c:v>
                </c:pt>
                <c:pt idx="161">
                  <c:v>51</c:v>
                </c:pt>
                <c:pt idx="162">
                  <c:v>63.5</c:v>
                </c:pt>
                <c:pt idx="163">
                  <c:v>74.400000000000006</c:v>
                </c:pt>
                <c:pt idx="164">
                  <c:v>60.8</c:v>
                </c:pt>
                <c:pt idx="165">
                  <c:v>52.5</c:v>
                </c:pt>
                <c:pt idx="166">
                  <c:v>62.5</c:v>
                </c:pt>
                <c:pt idx="167">
                  <c:v>77.599999999999994</c:v>
                </c:pt>
                <c:pt idx="168">
                  <c:v>63.1</c:v>
                </c:pt>
                <c:pt idx="169">
                  <c:v>67.3</c:v>
                </c:pt>
                <c:pt idx="170">
                  <c:v>65.099999999999994</c:v>
                </c:pt>
                <c:pt idx="171">
                  <c:v>76.5</c:v>
                </c:pt>
                <c:pt idx="172">
                  <c:v>74.900000000000006</c:v>
                </c:pt>
                <c:pt idx="173">
                  <c:v>59.1</c:v>
                </c:pt>
                <c:pt idx="174">
                  <c:v>66.8</c:v>
                </c:pt>
                <c:pt idx="175">
                  <c:v>74.8</c:v>
                </c:pt>
                <c:pt idx="176">
                  <c:v>66.3</c:v>
                </c:pt>
                <c:pt idx="177">
                  <c:v>56.3</c:v>
                </c:pt>
                <c:pt idx="178">
                  <c:v>64.2</c:v>
                </c:pt>
                <c:pt idx="179">
                  <c:v>76.8</c:v>
                </c:pt>
                <c:pt idx="180">
                  <c:v>59.8</c:v>
                </c:pt>
                <c:pt idx="181">
                  <c:v>89.7</c:v>
                </c:pt>
                <c:pt idx="182">
                  <c:v>73.900000000000006</c:v>
                </c:pt>
                <c:pt idx="183">
                  <c:v>86.2</c:v>
                </c:pt>
                <c:pt idx="184">
                  <c:v>69.5</c:v>
                </c:pt>
                <c:pt idx="185">
                  <c:v>63.1</c:v>
                </c:pt>
                <c:pt idx="186">
                  <c:v>68.7</c:v>
                </c:pt>
                <c:pt idx="187">
                  <c:v>98.5</c:v>
                </c:pt>
                <c:pt idx="188">
                  <c:v>60.6</c:v>
                </c:pt>
                <c:pt idx="189">
                  <c:v>57.4</c:v>
                </c:pt>
                <c:pt idx="190">
                  <c:v>57.4</c:v>
                </c:pt>
                <c:pt idx="191">
                  <c:v>73.099999999999994</c:v>
                </c:pt>
                <c:pt idx="192">
                  <c:v>76.599999999999994</c:v>
                </c:pt>
                <c:pt idx="193">
                  <c:v>72</c:v>
                </c:pt>
                <c:pt idx="194">
                  <c:v>60.1</c:v>
                </c:pt>
                <c:pt idx="195">
                  <c:v>80.5</c:v>
                </c:pt>
                <c:pt idx="196">
                  <c:v>68.8</c:v>
                </c:pt>
                <c:pt idx="197">
                  <c:v>54.6</c:v>
                </c:pt>
                <c:pt idx="198">
                  <c:v>67.8</c:v>
                </c:pt>
                <c:pt idx="199">
                  <c:v>57.1</c:v>
                </c:pt>
                <c:pt idx="200">
                  <c:v>71.599999999999994</c:v>
                </c:pt>
                <c:pt idx="201">
                  <c:v>81.099999999999994</c:v>
                </c:pt>
                <c:pt idx="202">
                  <c:v>70.599999999999994</c:v>
                </c:pt>
                <c:pt idx="203">
                  <c:v>73.2</c:v>
                </c:pt>
                <c:pt idx="204">
                  <c:v>79.7</c:v>
                </c:pt>
                <c:pt idx="205">
                  <c:v>74.5</c:v>
                </c:pt>
                <c:pt idx="206">
                  <c:v>73</c:v>
                </c:pt>
                <c:pt idx="207">
                  <c:v>59.9</c:v>
                </c:pt>
                <c:pt idx="208">
                  <c:v>88.8</c:v>
                </c:pt>
                <c:pt idx="209">
                  <c:v>61.3</c:v>
                </c:pt>
                <c:pt idx="210">
                  <c:v>81.7</c:v>
                </c:pt>
                <c:pt idx="211">
                  <c:v>67.5</c:v>
                </c:pt>
                <c:pt idx="212">
                  <c:v>63</c:v>
                </c:pt>
                <c:pt idx="213">
                  <c:v>81.3</c:v>
                </c:pt>
                <c:pt idx="214">
                  <c:v>69.5</c:v>
                </c:pt>
                <c:pt idx="215">
                  <c:v>59.7</c:v>
                </c:pt>
                <c:pt idx="216">
                  <c:v>68.2</c:v>
                </c:pt>
                <c:pt idx="217">
                  <c:v>95.2</c:v>
                </c:pt>
                <c:pt idx="218">
                  <c:v>69.8</c:v>
                </c:pt>
                <c:pt idx="219">
                  <c:v>66.099999999999994</c:v>
                </c:pt>
                <c:pt idx="220">
                  <c:v>93.9</c:v>
                </c:pt>
                <c:pt idx="221">
                  <c:v>84.3</c:v>
                </c:pt>
                <c:pt idx="222">
                  <c:v>82.8</c:v>
                </c:pt>
                <c:pt idx="223">
                  <c:v>56.3</c:v>
                </c:pt>
                <c:pt idx="224">
                  <c:v>75.900000000000006</c:v>
                </c:pt>
                <c:pt idx="225">
                  <c:v>75.5</c:v>
                </c:pt>
                <c:pt idx="226">
                  <c:v>61.2</c:v>
                </c:pt>
                <c:pt idx="227">
                  <c:v>86.7</c:v>
                </c:pt>
                <c:pt idx="228">
                  <c:v>75.400000000000006</c:v>
                </c:pt>
                <c:pt idx="229">
                  <c:v>64.2</c:v>
                </c:pt>
                <c:pt idx="230">
                  <c:v>59.7</c:v>
                </c:pt>
                <c:pt idx="231">
                  <c:v>59.9</c:v>
                </c:pt>
                <c:pt idx="232">
                  <c:v>58.8</c:v>
                </c:pt>
                <c:pt idx="233">
                  <c:v>60.5</c:v>
                </c:pt>
                <c:pt idx="234">
                  <c:v>58.6</c:v>
                </c:pt>
                <c:pt idx="235">
                  <c:v>56.5</c:v>
                </c:pt>
                <c:pt idx="236">
                  <c:v>56.1</c:v>
                </c:pt>
                <c:pt idx="237">
                  <c:v>76.3</c:v>
                </c:pt>
                <c:pt idx="238">
                  <c:v>64.8</c:v>
                </c:pt>
                <c:pt idx="239">
                  <c:v>70.2</c:v>
                </c:pt>
                <c:pt idx="240">
                  <c:v>83.7</c:v>
                </c:pt>
                <c:pt idx="241">
                  <c:v>54.7</c:v>
                </c:pt>
                <c:pt idx="242">
                  <c:v>63.4</c:v>
                </c:pt>
                <c:pt idx="243">
                  <c:v>69.2</c:v>
                </c:pt>
                <c:pt idx="244">
                  <c:v>68.099999999999994</c:v>
                </c:pt>
                <c:pt idx="245">
                  <c:v>92.2</c:v>
                </c:pt>
                <c:pt idx="246">
                  <c:v>62.3</c:v>
                </c:pt>
                <c:pt idx="247">
                  <c:v>74.2</c:v>
                </c:pt>
                <c:pt idx="248">
                  <c:v>70.8</c:v>
                </c:pt>
                <c:pt idx="249">
                  <c:v>67.400000000000006</c:v>
                </c:pt>
                <c:pt idx="250">
                  <c:v>71.400000000000006</c:v>
                </c:pt>
                <c:pt idx="251">
                  <c:v>61</c:v>
                </c:pt>
                <c:pt idx="252">
                  <c:v>102.1</c:v>
                </c:pt>
                <c:pt idx="253">
                  <c:v>64.099999999999994</c:v>
                </c:pt>
                <c:pt idx="254">
                  <c:v>87.7</c:v>
                </c:pt>
                <c:pt idx="255">
                  <c:v>63.3</c:v>
                </c:pt>
                <c:pt idx="256">
                  <c:v>102.8</c:v>
                </c:pt>
                <c:pt idx="257">
                  <c:v>60.7</c:v>
                </c:pt>
                <c:pt idx="258">
                  <c:v>65.900000000000006</c:v>
                </c:pt>
                <c:pt idx="259">
                  <c:v>70.599999999999994</c:v>
                </c:pt>
                <c:pt idx="260">
                  <c:v>84.6</c:v>
                </c:pt>
                <c:pt idx="261">
                  <c:v>78.400000000000006</c:v>
                </c:pt>
                <c:pt idx="262">
                  <c:v>87.6</c:v>
                </c:pt>
                <c:pt idx="263">
                  <c:v>100.2</c:v>
                </c:pt>
                <c:pt idx="264">
                  <c:v>95.2</c:v>
                </c:pt>
                <c:pt idx="265">
                  <c:v>58.1</c:v>
                </c:pt>
                <c:pt idx="266">
                  <c:v>80.2</c:v>
                </c:pt>
                <c:pt idx="267">
                  <c:v>69.400000000000006</c:v>
                </c:pt>
                <c:pt idx="268">
                  <c:v>76.5</c:v>
                </c:pt>
                <c:pt idx="269">
                  <c:v>62</c:v>
                </c:pt>
                <c:pt idx="270">
                  <c:v>111.2</c:v>
                </c:pt>
                <c:pt idx="271">
                  <c:v>60.6</c:v>
                </c:pt>
                <c:pt idx="272">
                  <c:v>87.1</c:v>
                </c:pt>
                <c:pt idx="273">
                  <c:v>56.4</c:v>
                </c:pt>
                <c:pt idx="274">
                  <c:v>61.5</c:v>
                </c:pt>
                <c:pt idx="275">
                  <c:v>76.8</c:v>
                </c:pt>
                <c:pt idx="276">
                  <c:v>77.8</c:v>
                </c:pt>
                <c:pt idx="277">
                  <c:v>57.7</c:v>
                </c:pt>
                <c:pt idx="278">
                  <c:v>86.4</c:v>
                </c:pt>
                <c:pt idx="279">
                  <c:v>68.900000000000006</c:v>
                </c:pt>
                <c:pt idx="280">
                  <c:v>69.2</c:v>
                </c:pt>
                <c:pt idx="281">
                  <c:v>74.3</c:v>
                </c:pt>
                <c:pt idx="282">
                  <c:v>68.400000000000006</c:v>
                </c:pt>
                <c:pt idx="283">
                  <c:v>62.6</c:v>
                </c:pt>
                <c:pt idx="284">
                  <c:v>83.9</c:v>
                </c:pt>
                <c:pt idx="285">
                  <c:v>57.4</c:v>
                </c:pt>
                <c:pt idx="286">
                  <c:v>89.2</c:v>
                </c:pt>
                <c:pt idx="287">
                  <c:v>54.9</c:v>
                </c:pt>
                <c:pt idx="288">
                  <c:v>70.599999999999994</c:v>
                </c:pt>
                <c:pt idx="289">
                  <c:v>55.9</c:v>
                </c:pt>
                <c:pt idx="290">
                  <c:v>71.599999999999994</c:v>
                </c:pt>
                <c:pt idx="291">
                  <c:v>49.2</c:v>
                </c:pt>
                <c:pt idx="292">
                  <c:v>66.2</c:v>
                </c:pt>
                <c:pt idx="293">
                  <c:v>57.1</c:v>
                </c:pt>
                <c:pt idx="294">
                  <c:v>86.6</c:v>
                </c:pt>
                <c:pt idx="295">
                  <c:v>66.900000000000006</c:v>
                </c:pt>
                <c:pt idx="296">
                  <c:v>49</c:v>
                </c:pt>
                <c:pt idx="297">
                  <c:v>62.1</c:v>
                </c:pt>
                <c:pt idx="298">
                  <c:v>73.900000000000006</c:v>
                </c:pt>
                <c:pt idx="299">
                  <c:v>64.5</c:v>
                </c:pt>
                <c:pt idx="300">
                  <c:v>56.6</c:v>
                </c:pt>
                <c:pt idx="301">
                  <c:v>60.8</c:v>
                </c:pt>
                <c:pt idx="302">
                  <c:v>77.900000000000006</c:v>
                </c:pt>
                <c:pt idx="303">
                  <c:v>83.2</c:v>
                </c:pt>
                <c:pt idx="304">
                  <c:v>85.5</c:v>
                </c:pt>
                <c:pt idx="305">
                  <c:v>68.900000000000006</c:v>
                </c:pt>
                <c:pt idx="306">
                  <c:v>48.5</c:v>
                </c:pt>
                <c:pt idx="307">
                  <c:v>79.8</c:v>
                </c:pt>
                <c:pt idx="308">
                  <c:v>75.3</c:v>
                </c:pt>
                <c:pt idx="309">
                  <c:v>56.7</c:v>
                </c:pt>
                <c:pt idx="310">
                  <c:v>82.8</c:v>
                </c:pt>
                <c:pt idx="311">
                  <c:v>63.7</c:v>
                </c:pt>
                <c:pt idx="312">
                  <c:v>62.3</c:v>
                </c:pt>
                <c:pt idx="313">
                  <c:v>55</c:v>
                </c:pt>
                <c:pt idx="314">
                  <c:v>79.7</c:v>
                </c:pt>
                <c:pt idx="315">
                  <c:v>77.599999999999994</c:v>
                </c:pt>
                <c:pt idx="316">
                  <c:v>63</c:v>
                </c:pt>
                <c:pt idx="317">
                  <c:v>67.8</c:v>
                </c:pt>
                <c:pt idx="318">
                  <c:v>78.3</c:v>
                </c:pt>
                <c:pt idx="319">
                  <c:v>66.400000000000006</c:v>
                </c:pt>
                <c:pt idx="320">
                  <c:v>58.9</c:v>
                </c:pt>
                <c:pt idx="321">
                  <c:v>65.900000000000006</c:v>
                </c:pt>
                <c:pt idx="322">
                  <c:v>111.7</c:v>
                </c:pt>
                <c:pt idx="323">
                  <c:v>52.8</c:v>
                </c:pt>
                <c:pt idx="324">
                  <c:v>86.1</c:v>
                </c:pt>
                <c:pt idx="325">
                  <c:v>78.2</c:v>
                </c:pt>
                <c:pt idx="326">
                  <c:v>75.400000000000006</c:v>
                </c:pt>
                <c:pt idx="327">
                  <c:v>60</c:v>
                </c:pt>
                <c:pt idx="328">
                  <c:v>58.8</c:v>
                </c:pt>
                <c:pt idx="329">
                  <c:v>66.5</c:v>
                </c:pt>
                <c:pt idx="330">
                  <c:v>56.3</c:v>
                </c:pt>
                <c:pt idx="331">
                  <c:v>59.3</c:v>
                </c:pt>
                <c:pt idx="332">
                  <c:v>69.400000000000006</c:v>
                </c:pt>
                <c:pt idx="333">
                  <c:v>74</c:v>
                </c:pt>
                <c:pt idx="334">
                  <c:v>80</c:v>
                </c:pt>
                <c:pt idx="335">
                  <c:v>56.9</c:v>
                </c:pt>
                <c:pt idx="336">
                  <c:v>88.6</c:v>
                </c:pt>
                <c:pt idx="337">
                  <c:v>81.2</c:v>
                </c:pt>
                <c:pt idx="338">
                  <c:v>59.5</c:v>
                </c:pt>
                <c:pt idx="339">
                  <c:v>64</c:v>
                </c:pt>
                <c:pt idx="340">
                  <c:v>87.7</c:v>
                </c:pt>
                <c:pt idx="341">
                  <c:v>87.1</c:v>
                </c:pt>
                <c:pt idx="342">
                  <c:v>67.2</c:v>
                </c:pt>
                <c:pt idx="343">
                  <c:v>63</c:v>
                </c:pt>
                <c:pt idx="344">
                  <c:v>104.6</c:v>
                </c:pt>
                <c:pt idx="345">
                  <c:v>61</c:v>
                </c:pt>
                <c:pt idx="346">
                  <c:v>107</c:v>
                </c:pt>
                <c:pt idx="347">
                  <c:v>80.8</c:v>
                </c:pt>
                <c:pt idx="348">
                  <c:v>57.3</c:v>
                </c:pt>
                <c:pt idx="349">
                  <c:v>62.8</c:v>
                </c:pt>
                <c:pt idx="350">
                  <c:v>90.4</c:v>
                </c:pt>
                <c:pt idx="351">
                  <c:v>78</c:v>
                </c:pt>
                <c:pt idx="352">
                  <c:v>56.6</c:v>
                </c:pt>
                <c:pt idx="353">
                  <c:v>60.3</c:v>
                </c:pt>
                <c:pt idx="354">
                  <c:v>72.8</c:v>
                </c:pt>
                <c:pt idx="355">
                  <c:v>59.7</c:v>
                </c:pt>
                <c:pt idx="356">
                  <c:v>110.4</c:v>
                </c:pt>
                <c:pt idx="357">
                  <c:v>66.7</c:v>
                </c:pt>
                <c:pt idx="358">
                  <c:v>79.7</c:v>
                </c:pt>
                <c:pt idx="359">
                  <c:v>52.1</c:v>
                </c:pt>
                <c:pt idx="360">
                  <c:v>68.599999999999994</c:v>
                </c:pt>
                <c:pt idx="361">
                  <c:v>65</c:v>
                </c:pt>
                <c:pt idx="362">
                  <c:v>65.3</c:v>
                </c:pt>
                <c:pt idx="363">
                  <c:v>59.3</c:v>
                </c:pt>
                <c:pt idx="364">
                  <c:v>79.400000000000006</c:v>
                </c:pt>
                <c:pt idx="365">
                  <c:v>68.8</c:v>
                </c:pt>
                <c:pt idx="366">
                  <c:v>58.5</c:v>
                </c:pt>
                <c:pt idx="367">
                  <c:v>91.6</c:v>
                </c:pt>
                <c:pt idx="368">
                  <c:v>104.2</c:v>
                </c:pt>
                <c:pt idx="369">
                  <c:v>64</c:v>
                </c:pt>
                <c:pt idx="370">
                  <c:v>70.599999999999994</c:v>
                </c:pt>
                <c:pt idx="371">
                  <c:v>50.7</c:v>
                </c:pt>
                <c:pt idx="372">
                  <c:v>65.5</c:v>
                </c:pt>
                <c:pt idx="373">
                  <c:v>53.7</c:v>
                </c:pt>
                <c:pt idx="374">
                  <c:v>58.8</c:v>
                </c:pt>
                <c:pt idx="375">
                  <c:v>104.7</c:v>
                </c:pt>
                <c:pt idx="376">
                  <c:v>72.599999999999994</c:v>
                </c:pt>
                <c:pt idx="377">
                  <c:v>56.1</c:v>
                </c:pt>
                <c:pt idx="378">
                  <c:v>71</c:v>
                </c:pt>
                <c:pt idx="379">
                  <c:v>61.2</c:v>
                </c:pt>
                <c:pt idx="380">
                  <c:v>112.3</c:v>
                </c:pt>
                <c:pt idx="381">
                  <c:v>80.3</c:v>
                </c:pt>
                <c:pt idx="382">
                  <c:v>51.8</c:v>
                </c:pt>
                <c:pt idx="383">
                  <c:v>56.9</c:v>
                </c:pt>
                <c:pt idx="384">
                  <c:v>88.9</c:v>
                </c:pt>
                <c:pt idx="385">
                  <c:v>64.400000000000006</c:v>
                </c:pt>
                <c:pt idx="386">
                  <c:v>53.8</c:v>
                </c:pt>
                <c:pt idx="387">
                  <c:v>75.099999999999994</c:v>
                </c:pt>
                <c:pt idx="388">
                  <c:v>66.900000000000006</c:v>
                </c:pt>
                <c:pt idx="389">
                  <c:v>69.8</c:v>
                </c:pt>
                <c:pt idx="390">
                  <c:v>53.7</c:v>
                </c:pt>
                <c:pt idx="391">
                  <c:v>106.8</c:v>
                </c:pt>
                <c:pt idx="392">
                  <c:v>66.400000000000006</c:v>
                </c:pt>
                <c:pt idx="393">
                  <c:v>85.4</c:v>
                </c:pt>
                <c:pt idx="394">
                  <c:v>76.2</c:v>
                </c:pt>
                <c:pt idx="395">
                  <c:v>47.6</c:v>
                </c:pt>
                <c:pt idx="396">
                  <c:v>97.4</c:v>
                </c:pt>
                <c:pt idx="397">
                  <c:v>79.3</c:v>
                </c:pt>
                <c:pt idx="398">
                  <c:v>48</c:v>
                </c:pt>
                <c:pt idx="399">
                  <c:v>77.5</c:v>
                </c:pt>
                <c:pt idx="400">
                  <c:v>79.099999999999994</c:v>
                </c:pt>
                <c:pt idx="401">
                  <c:v>92.1</c:v>
                </c:pt>
                <c:pt idx="402">
                  <c:v>73.400000000000006</c:v>
                </c:pt>
                <c:pt idx="403">
                  <c:v>68.8</c:v>
                </c:pt>
                <c:pt idx="404">
                  <c:v>56</c:v>
                </c:pt>
                <c:pt idx="405">
                  <c:v>59.5</c:v>
                </c:pt>
                <c:pt idx="406">
                  <c:v>86.7</c:v>
                </c:pt>
                <c:pt idx="407">
                  <c:v>64.3</c:v>
                </c:pt>
                <c:pt idx="408">
                  <c:v>58.5</c:v>
                </c:pt>
                <c:pt idx="409">
                  <c:v>71.099999999999994</c:v>
                </c:pt>
                <c:pt idx="410">
                  <c:v>57.5</c:v>
                </c:pt>
                <c:pt idx="411">
                  <c:v>63.2</c:v>
                </c:pt>
                <c:pt idx="412">
                  <c:v>62.4</c:v>
                </c:pt>
                <c:pt idx="413">
                  <c:v>53.7</c:v>
                </c:pt>
                <c:pt idx="414">
                  <c:v>94.1</c:v>
                </c:pt>
                <c:pt idx="415">
                  <c:v>85.7</c:v>
                </c:pt>
                <c:pt idx="416">
                  <c:v>54.3</c:v>
                </c:pt>
                <c:pt idx="417">
                  <c:v>77</c:v>
                </c:pt>
                <c:pt idx="418">
                  <c:v>60.9</c:v>
                </c:pt>
                <c:pt idx="419">
                  <c:v>57.4</c:v>
                </c:pt>
                <c:pt idx="420">
                  <c:v>60.4</c:v>
                </c:pt>
                <c:pt idx="421">
                  <c:v>57</c:v>
                </c:pt>
                <c:pt idx="422">
                  <c:v>59.4</c:v>
                </c:pt>
                <c:pt idx="423">
                  <c:v>78.900000000000006</c:v>
                </c:pt>
                <c:pt idx="424">
                  <c:v>60.1</c:v>
                </c:pt>
                <c:pt idx="425">
                  <c:v>67.599999999999994</c:v>
                </c:pt>
                <c:pt idx="426">
                  <c:v>59.6</c:v>
                </c:pt>
                <c:pt idx="427">
                  <c:v>79.099999999999994</c:v>
                </c:pt>
                <c:pt idx="428">
                  <c:v>58.8</c:v>
                </c:pt>
                <c:pt idx="429">
                  <c:v>79.400000000000006</c:v>
                </c:pt>
                <c:pt idx="430">
                  <c:v>58.2</c:v>
                </c:pt>
                <c:pt idx="431">
                  <c:v>58.2</c:v>
                </c:pt>
                <c:pt idx="432">
                  <c:v>48.6</c:v>
                </c:pt>
                <c:pt idx="433">
                  <c:v>45.1</c:v>
                </c:pt>
                <c:pt idx="434">
                  <c:v>91</c:v>
                </c:pt>
                <c:pt idx="435">
                  <c:v>76.900000000000006</c:v>
                </c:pt>
                <c:pt idx="436">
                  <c:v>54</c:v>
                </c:pt>
                <c:pt idx="437">
                  <c:v>59.2</c:v>
                </c:pt>
                <c:pt idx="438">
                  <c:v>87.4</c:v>
                </c:pt>
                <c:pt idx="439">
                  <c:v>56</c:v>
                </c:pt>
                <c:pt idx="440">
                  <c:v>129.9</c:v>
                </c:pt>
                <c:pt idx="441">
                  <c:v>67.5</c:v>
                </c:pt>
                <c:pt idx="442">
                  <c:v>82.9</c:v>
                </c:pt>
                <c:pt idx="443">
                  <c:v>59.9</c:v>
                </c:pt>
                <c:pt idx="444">
                  <c:v>84.9</c:v>
                </c:pt>
                <c:pt idx="445">
                  <c:v>63</c:v>
                </c:pt>
                <c:pt idx="446">
                  <c:v>86.4</c:v>
                </c:pt>
                <c:pt idx="447">
                  <c:v>60.6</c:v>
                </c:pt>
                <c:pt idx="448">
                  <c:v>107.5</c:v>
                </c:pt>
                <c:pt idx="449">
                  <c:v>46.4</c:v>
                </c:pt>
                <c:pt idx="450">
                  <c:v>63.1</c:v>
                </c:pt>
                <c:pt idx="451">
                  <c:v>49.6</c:v>
                </c:pt>
                <c:pt idx="452">
                  <c:v>62.5</c:v>
                </c:pt>
                <c:pt idx="453">
                  <c:v>50.1</c:v>
                </c:pt>
                <c:pt idx="454">
                  <c:v>64.3</c:v>
                </c:pt>
                <c:pt idx="455">
                  <c:v>69.5</c:v>
                </c:pt>
                <c:pt idx="456">
                  <c:v>66.400000000000006</c:v>
                </c:pt>
                <c:pt idx="457">
                  <c:v>59</c:v>
                </c:pt>
                <c:pt idx="458">
                  <c:v>77.2</c:v>
                </c:pt>
                <c:pt idx="459">
                  <c:v>70.3</c:v>
                </c:pt>
                <c:pt idx="460">
                  <c:v>67.3</c:v>
                </c:pt>
                <c:pt idx="461">
                  <c:v>102.2</c:v>
                </c:pt>
                <c:pt idx="462">
                  <c:v>95</c:v>
                </c:pt>
                <c:pt idx="463">
                  <c:v>62.1</c:v>
                </c:pt>
                <c:pt idx="464">
                  <c:v>73.7</c:v>
                </c:pt>
                <c:pt idx="465">
                  <c:v>67.400000000000006</c:v>
                </c:pt>
                <c:pt idx="466">
                  <c:v>68.900000000000006</c:v>
                </c:pt>
                <c:pt idx="467">
                  <c:v>50.6</c:v>
                </c:pt>
                <c:pt idx="468">
                  <c:v>70.099999999999994</c:v>
                </c:pt>
                <c:pt idx="469">
                  <c:v>82.6</c:v>
                </c:pt>
                <c:pt idx="470">
                  <c:v>99.3</c:v>
                </c:pt>
                <c:pt idx="471">
                  <c:v>57.3</c:v>
                </c:pt>
                <c:pt idx="472">
                  <c:v>68.900000000000006</c:v>
                </c:pt>
                <c:pt idx="473">
                  <c:v>73</c:v>
                </c:pt>
                <c:pt idx="474">
                  <c:v>99.4</c:v>
                </c:pt>
                <c:pt idx="475">
                  <c:v>88</c:v>
                </c:pt>
                <c:pt idx="476">
                  <c:v>62.6</c:v>
                </c:pt>
                <c:pt idx="477">
                  <c:v>84.1</c:v>
                </c:pt>
                <c:pt idx="478">
                  <c:v>55.4</c:v>
                </c:pt>
                <c:pt idx="479">
                  <c:v>61</c:v>
                </c:pt>
                <c:pt idx="480">
                  <c:v>72.2</c:v>
                </c:pt>
                <c:pt idx="481">
                  <c:v>64.2</c:v>
                </c:pt>
                <c:pt idx="482">
                  <c:v>52.8</c:v>
                </c:pt>
                <c:pt idx="483">
                  <c:v>64.7</c:v>
                </c:pt>
                <c:pt idx="484">
                  <c:v>73.900000000000006</c:v>
                </c:pt>
                <c:pt idx="485">
                  <c:v>68.5</c:v>
                </c:pt>
                <c:pt idx="486">
                  <c:v>84.2</c:v>
                </c:pt>
                <c:pt idx="487">
                  <c:v>81.7</c:v>
                </c:pt>
                <c:pt idx="488">
                  <c:v>94</c:v>
                </c:pt>
                <c:pt idx="489">
                  <c:v>57</c:v>
                </c:pt>
                <c:pt idx="490">
                  <c:v>69.8</c:v>
                </c:pt>
                <c:pt idx="491">
                  <c:v>59.3</c:v>
                </c:pt>
                <c:pt idx="492">
                  <c:v>57.9</c:v>
                </c:pt>
                <c:pt idx="493">
                  <c:v>75.099999999999994</c:v>
                </c:pt>
                <c:pt idx="494">
                  <c:v>104.2</c:v>
                </c:pt>
                <c:pt idx="495">
                  <c:v>73.5</c:v>
                </c:pt>
                <c:pt idx="496">
                  <c:v>80.3</c:v>
                </c:pt>
                <c:pt idx="497">
                  <c:v>63</c:v>
                </c:pt>
                <c:pt idx="498">
                  <c:v>82</c:v>
                </c:pt>
                <c:pt idx="499">
                  <c:v>67.400000000000006</c:v>
                </c:pt>
                <c:pt idx="500">
                  <c:v>84.3</c:v>
                </c:pt>
                <c:pt idx="501">
                  <c:v>72</c:v>
                </c:pt>
                <c:pt idx="502">
                  <c:v>65.3</c:v>
                </c:pt>
                <c:pt idx="503">
                  <c:v>90.4</c:v>
                </c:pt>
                <c:pt idx="504">
                  <c:v>47.8</c:v>
                </c:pt>
                <c:pt idx="505">
                  <c:v>78.099999999999994</c:v>
                </c:pt>
                <c:pt idx="506">
                  <c:v>101.9</c:v>
                </c:pt>
                <c:pt idx="507">
                  <c:v>71.5</c:v>
                </c:pt>
                <c:pt idx="508">
                  <c:v>75</c:v>
                </c:pt>
                <c:pt idx="509">
                  <c:v>56.8</c:v>
                </c:pt>
                <c:pt idx="510">
                  <c:v>71.8</c:v>
                </c:pt>
                <c:pt idx="511">
                  <c:v>67.3</c:v>
                </c:pt>
                <c:pt idx="512">
                  <c:v>73.8</c:v>
                </c:pt>
                <c:pt idx="513">
                  <c:v>66.2</c:v>
                </c:pt>
                <c:pt idx="514">
                  <c:v>84.3</c:v>
                </c:pt>
                <c:pt idx="515">
                  <c:v>87.6</c:v>
                </c:pt>
                <c:pt idx="516">
                  <c:v>88.9</c:v>
                </c:pt>
                <c:pt idx="517">
                  <c:v>95.3</c:v>
                </c:pt>
                <c:pt idx="518">
                  <c:v>51.6</c:v>
                </c:pt>
                <c:pt idx="519">
                  <c:v>91.7</c:v>
                </c:pt>
                <c:pt idx="520">
                  <c:v>55.1</c:v>
                </c:pt>
                <c:pt idx="521">
                  <c:v>62.8</c:v>
                </c:pt>
                <c:pt idx="522">
                  <c:v>99.1</c:v>
                </c:pt>
                <c:pt idx="523">
                  <c:v>84.6</c:v>
                </c:pt>
                <c:pt idx="524">
                  <c:v>64.3</c:v>
                </c:pt>
                <c:pt idx="525">
                  <c:v>62</c:v>
                </c:pt>
                <c:pt idx="526">
                  <c:v>61.5</c:v>
                </c:pt>
                <c:pt idx="527">
                  <c:v>100.5</c:v>
                </c:pt>
                <c:pt idx="528">
                  <c:v>87</c:v>
                </c:pt>
                <c:pt idx="529">
                  <c:v>57.9</c:v>
                </c:pt>
                <c:pt idx="530">
                  <c:v>78.5</c:v>
                </c:pt>
                <c:pt idx="531">
                  <c:v>70.7</c:v>
                </c:pt>
                <c:pt idx="532">
                  <c:v>101.6</c:v>
                </c:pt>
                <c:pt idx="533">
                  <c:v>69</c:v>
                </c:pt>
                <c:pt idx="534">
                  <c:v>101.4</c:v>
                </c:pt>
                <c:pt idx="535">
                  <c:v>63.7</c:v>
                </c:pt>
                <c:pt idx="536">
                  <c:v>116.4</c:v>
                </c:pt>
                <c:pt idx="537">
                  <c:v>70.099999999999994</c:v>
                </c:pt>
                <c:pt idx="538">
                  <c:v>97</c:v>
                </c:pt>
                <c:pt idx="539">
                  <c:v>74.400000000000006</c:v>
                </c:pt>
                <c:pt idx="540">
                  <c:v>67.3</c:v>
                </c:pt>
                <c:pt idx="541">
                  <c:v>70.900000000000006</c:v>
                </c:pt>
                <c:pt idx="542">
                  <c:v>51.3</c:v>
                </c:pt>
                <c:pt idx="543">
                  <c:v>59.7</c:v>
                </c:pt>
                <c:pt idx="544">
                  <c:v>111.4</c:v>
                </c:pt>
                <c:pt idx="545">
                  <c:v>70.400000000000006</c:v>
                </c:pt>
                <c:pt idx="546">
                  <c:v>74.8</c:v>
                </c:pt>
                <c:pt idx="547">
                  <c:v>62.4</c:v>
                </c:pt>
                <c:pt idx="548">
                  <c:v>79.7</c:v>
                </c:pt>
                <c:pt idx="549">
                  <c:v>68.900000000000006</c:v>
                </c:pt>
                <c:pt idx="550">
                  <c:v>73.599999999999994</c:v>
                </c:pt>
                <c:pt idx="551">
                  <c:v>69.8</c:v>
                </c:pt>
                <c:pt idx="552">
                  <c:v>51.8</c:v>
                </c:pt>
                <c:pt idx="553">
                  <c:v>68.8</c:v>
                </c:pt>
                <c:pt idx="554">
                  <c:v>67.8</c:v>
                </c:pt>
                <c:pt idx="555">
                  <c:v>70.599999999999994</c:v>
                </c:pt>
                <c:pt idx="556">
                  <c:v>97.4</c:v>
                </c:pt>
                <c:pt idx="557">
                  <c:v>76</c:v>
                </c:pt>
                <c:pt idx="558">
                  <c:v>85.3</c:v>
                </c:pt>
                <c:pt idx="559">
                  <c:v>66.2</c:v>
                </c:pt>
                <c:pt idx="560">
                  <c:v>77</c:v>
                </c:pt>
                <c:pt idx="561">
                  <c:v>85.5</c:v>
                </c:pt>
                <c:pt idx="562">
                  <c:v>59.2</c:v>
                </c:pt>
                <c:pt idx="563">
                  <c:v>76.099999999999994</c:v>
                </c:pt>
                <c:pt idx="564">
                  <c:v>76</c:v>
                </c:pt>
                <c:pt idx="565">
                  <c:v>69.8</c:v>
                </c:pt>
                <c:pt idx="566">
                  <c:v>69.900000000000006</c:v>
                </c:pt>
                <c:pt idx="567">
                  <c:v>71.400000000000006</c:v>
                </c:pt>
                <c:pt idx="568">
                  <c:v>56.9</c:v>
                </c:pt>
                <c:pt idx="569">
                  <c:v>59.7</c:v>
                </c:pt>
                <c:pt idx="570">
                  <c:v>66</c:v>
                </c:pt>
                <c:pt idx="571">
                  <c:v>83.1</c:v>
                </c:pt>
                <c:pt idx="572">
                  <c:v>58.7</c:v>
                </c:pt>
                <c:pt idx="573">
                  <c:v>73.5</c:v>
                </c:pt>
                <c:pt idx="574">
                  <c:v>65</c:v>
                </c:pt>
                <c:pt idx="575">
                  <c:v>60.4</c:v>
                </c:pt>
                <c:pt idx="576">
                  <c:v>97.3</c:v>
                </c:pt>
                <c:pt idx="577">
                  <c:v>53.2</c:v>
                </c:pt>
                <c:pt idx="578">
                  <c:v>80.8</c:v>
                </c:pt>
                <c:pt idx="579">
                  <c:v>74.900000000000006</c:v>
                </c:pt>
                <c:pt idx="580">
                  <c:v>60.1</c:v>
                </c:pt>
                <c:pt idx="581">
                  <c:v>68.900000000000006</c:v>
                </c:pt>
                <c:pt idx="582">
                  <c:v>90.5</c:v>
                </c:pt>
                <c:pt idx="583">
                  <c:v>72.099999999999994</c:v>
                </c:pt>
                <c:pt idx="584">
                  <c:v>72.3</c:v>
                </c:pt>
                <c:pt idx="585">
                  <c:v>86.5</c:v>
                </c:pt>
                <c:pt idx="586">
                  <c:v>63.5</c:v>
                </c:pt>
                <c:pt idx="587">
                  <c:v>82.8</c:v>
                </c:pt>
                <c:pt idx="588">
                  <c:v>62.5</c:v>
                </c:pt>
                <c:pt idx="589">
                  <c:v>85.1</c:v>
                </c:pt>
                <c:pt idx="590">
                  <c:v>82.5</c:v>
                </c:pt>
                <c:pt idx="591">
                  <c:v>84.5</c:v>
                </c:pt>
                <c:pt idx="592">
                  <c:v>91</c:v>
                </c:pt>
                <c:pt idx="593">
                  <c:v>83.5</c:v>
                </c:pt>
                <c:pt idx="594">
                  <c:v>73.099999999999994</c:v>
                </c:pt>
                <c:pt idx="595">
                  <c:v>75.599999999999994</c:v>
                </c:pt>
                <c:pt idx="596">
                  <c:v>59.2</c:v>
                </c:pt>
                <c:pt idx="597">
                  <c:v>69.8</c:v>
                </c:pt>
                <c:pt idx="598">
                  <c:v>73.3</c:v>
                </c:pt>
                <c:pt idx="599">
                  <c:v>84.2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7A-47B4-BABB-32165665F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102432"/>
        <c:axId val="2097317744"/>
      </c:scatterChart>
      <c:valAx>
        <c:axId val="1786102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7317744"/>
        <c:crosses val="autoZero"/>
        <c:crossBetween val="midCat"/>
      </c:valAx>
      <c:valAx>
        <c:axId val="209731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610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Sheet1!$H$1</c:f>
          <c:strCache>
            <c:ptCount val="1"/>
            <c:pt idx="0">
              <c:v>foot_length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weight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515857392825896"/>
                  <c:y val="-0.3025801983085447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</c:trendlineLbl>
          </c:trendline>
          <c:xVal>
            <c:numRef>
              <c:f>Sheet1!$H$2:$H$601</c:f>
              <c:numCache>
                <c:formatCode>General</c:formatCode>
                <c:ptCount val="600"/>
                <c:pt idx="0">
                  <c:v>28.5</c:v>
                </c:pt>
                <c:pt idx="1">
                  <c:v>24.2</c:v>
                </c:pt>
                <c:pt idx="2">
                  <c:v>28.1</c:v>
                </c:pt>
                <c:pt idx="3">
                  <c:v>27.4</c:v>
                </c:pt>
                <c:pt idx="4">
                  <c:v>26.5</c:v>
                </c:pt>
                <c:pt idx="5">
                  <c:v>29</c:v>
                </c:pt>
                <c:pt idx="6">
                  <c:v>27.1</c:v>
                </c:pt>
                <c:pt idx="7">
                  <c:v>26.8</c:v>
                </c:pt>
                <c:pt idx="8">
                  <c:v>28.6</c:v>
                </c:pt>
                <c:pt idx="9">
                  <c:v>29</c:v>
                </c:pt>
                <c:pt idx="10">
                  <c:v>27.7</c:v>
                </c:pt>
                <c:pt idx="11">
                  <c:v>27.2</c:v>
                </c:pt>
                <c:pt idx="12">
                  <c:v>26.2</c:v>
                </c:pt>
                <c:pt idx="13">
                  <c:v>26.2</c:v>
                </c:pt>
                <c:pt idx="14">
                  <c:v>27.4</c:v>
                </c:pt>
                <c:pt idx="15">
                  <c:v>26.2</c:v>
                </c:pt>
                <c:pt idx="16">
                  <c:v>29.2</c:v>
                </c:pt>
                <c:pt idx="17">
                  <c:v>25.3</c:v>
                </c:pt>
                <c:pt idx="18">
                  <c:v>27.5</c:v>
                </c:pt>
                <c:pt idx="19">
                  <c:v>23.8</c:v>
                </c:pt>
                <c:pt idx="20">
                  <c:v>27.3</c:v>
                </c:pt>
                <c:pt idx="21">
                  <c:v>26</c:v>
                </c:pt>
                <c:pt idx="22">
                  <c:v>27.6</c:v>
                </c:pt>
                <c:pt idx="23">
                  <c:v>26.3</c:v>
                </c:pt>
                <c:pt idx="24">
                  <c:v>27.7</c:v>
                </c:pt>
                <c:pt idx="25">
                  <c:v>26.5</c:v>
                </c:pt>
                <c:pt idx="26">
                  <c:v>27</c:v>
                </c:pt>
                <c:pt idx="27">
                  <c:v>27.9</c:v>
                </c:pt>
                <c:pt idx="28">
                  <c:v>27.8</c:v>
                </c:pt>
                <c:pt idx="29">
                  <c:v>26.3</c:v>
                </c:pt>
                <c:pt idx="30">
                  <c:v>27.9</c:v>
                </c:pt>
                <c:pt idx="31">
                  <c:v>26.7</c:v>
                </c:pt>
                <c:pt idx="32">
                  <c:v>28</c:v>
                </c:pt>
                <c:pt idx="33">
                  <c:v>24.6</c:v>
                </c:pt>
                <c:pt idx="34">
                  <c:v>29.9</c:v>
                </c:pt>
                <c:pt idx="35">
                  <c:v>27.4</c:v>
                </c:pt>
                <c:pt idx="36">
                  <c:v>26.9</c:v>
                </c:pt>
                <c:pt idx="37">
                  <c:v>27.6</c:v>
                </c:pt>
                <c:pt idx="38">
                  <c:v>27</c:v>
                </c:pt>
                <c:pt idx="39">
                  <c:v>27</c:v>
                </c:pt>
                <c:pt idx="40">
                  <c:v>28.6</c:v>
                </c:pt>
                <c:pt idx="41">
                  <c:v>28.1</c:v>
                </c:pt>
                <c:pt idx="42">
                  <c:v>29.7</c:v>
                </c:pt>
                <c:pt idx="43">
                  <c:v>25.5</c:v>
                </c:pt>
                <c:pt idx="44">
                  <c:v>26.5</c:v>
                </c:pt>
                <c:pt idx="45">
                  <c:v>27.7</c:v>
                </c:pt>
                <c:pt idx="46">
                  <c:v>26.1</c:v>
                </c:pt>
                <c:pt idx="47">
                  <c:v>25.3</c:v>
                </c:pt>
                <c:pt idx="48">
                  <c:v>25.2</c:v>
                </c:pt>
                <c:pt idx="49">
                  <c:v>25.5</c:v>
                </c:pt>
                <c:pt idx="50">
                  <c:v>26.1</c:v>
                </c:pt>
                <c:pt idx="51">
                  <c:v>25.6</c:v>
                </c:pt>
                <c:pt idx="52">
                  <c:v>28</c:v>
                </c:pt>
                <c:pt idx="53">
                  <c:v>27.3</c:v>
                </c:pt>
                <c:pt idx="54">
                  <c:v>24.8</c:v>
                </c:pt>
                <c:pt idx="55">
                  <c:v>28.3</c:v>
                </c:pt>
                <c:pt idx="56">
                  <c:v>28.4</c:v>
                </c:pt>
                <c:pt idx="57">
                  <c:v>26.8</c:v>
                </c:pt>
                <c:pt idx="58">
                  <c:v>28.4</c:v>
                </c:pt>
                <c:pt idx="59">
                  <c:v>26.4</c:v>
                </c:pt>
                <c:pt idx="60">
                  <c:v>26.4</c:v>
                </c:pt>
                <c:pt idx="61">
                  <c:v>26.2</c:v>
                </c:pt>
                <c:pt idx="62">
                  <c:v>24.1</c:v>
                </c:pt>
                <c:pt idx="63">
                  <c:v>26.5</c:v>
                </c:pt>
                <c:pt idx="64">
                  <c:v>28.3</c:v>
                </c:pt>
                <c:pt idx="65">
                  <c:v>26.6</c:v>
                </c:pt>
                <c:pt idx="66">
                  <c:v>28.7</c:v>
                </c:pt>
                <c:pt idx="67">
                  <c:v>26.6</c:v>
                </c:pt>
                <c:pt idx="68">
                  <c:v>27.9</c:v>
                </c:pt>
                <c:pt idx="69">
                  <c:v>25.9</c:v>
                </c:pt>
                <c:pt idx="70">
                  <c:v>27.1</c:v>
                </c:pt>
                <c:pt idx="71">
                  <c:v>26.1</c:v>
                </c:pt>
                <c:pt idx="72">
                  <c:v>29.2</c:v>
                </c:pt>
                <c:pt idx="73">
                  <c:v>24.2</c:v>
                </c:pt>
                <c:pt idx="74">
                  <c:v>26.6</c:v>
                </c:pt>
                <c:pt idx="75">
                  <c:v>26.5</c:v>
                </c:pt>
                <c:pt idx="76">
                  <c:v>27.2</c:v>
                </c:pt>
                <c:pt idx="77">
                  <c:v>28</c:v>
                </c:pt>
                <c:pt idx="78">
                  <c:v>27.8</c:v>
                </c:pt>
                <c:pt idx="79">
                  <c:v>27.8</c:v>
                </c:pt>
                <c:pt idx="80">
                  <c:v>26.8</c:v>
                </c:pt>
                <c:pt idx="81">
                  <c:v>25.3</c:v>
                </c:pt>
                <c:pt idx="82">
                  <c:v>27.7</c:v>
                </c:pt>
                <c:pt idx="83">
                  <c:v>24.8</c:v>
                </c:pt>
                <c:pt idx="84">
                  <c:v>27.5</c:v>
                </c:pt>
                <c:pt idx="85">
                  <c:v>27.2</c:v>
                </c:pt>
                <c:pt idx="86">
                  <c:v>25.8</c:v>
                </c:pt>
                <c:pt idx="87">
                  <c:v>25.4</c:v>
                </c:pt>
                <c:pt idx="88">
                  <c:v>26.4</c:v>
                </c:pt>
                <c:pt idx="89">
                  <c:v>25.5</c:v>
                </c:pt>
                <c:pt idx="90">
                  <c:v>26.3</c:v>
                </c:pt>
                <c:pt idx="91">
                  <c:v>24</c:v>
                </c:pt>
                <c:pt idx="92">
                  <c:v>27.4</c:v>
                </c:pt>
                <c:pt idx="93">
                  <c:v>26.8</c:v>
                </c:pt>
                <c:pt idx="94">
                  <c:v>28.7</c:v>
                </c:pt>
                <c:pt idx="95">
                  <c:v>27.2</c:v>
                </c:pt>
                <c:pt idx="96">
                  <c:v>25</c:v>
                </c:pt>
                <c:pt idx="97">
                  <c:v>24.9</c:v>
                </c:pt>
                <c:pt idx="98">
                  <c:v>24.8</c:v>
                </c:pt>
                <c:pt idx="99">
                  <c:v>23.6</c:v>
                </c:pt>
                <c:pt idx="100">
                  <c:v>26.1</c:v>
                </c:pt>
                <c:pt idx="101">
                  <c:v>26.2</c:v>
                </c:pt>
                <c:pt idx="102">
                  <c:v>27.7</c:v>
                </c:pt>
                <c:pt idx="103">
                  <c:v>27.6</c:v>
                </c:pt>
                <c:pt idx="104">
                  <c:v>27.2</c:v>
                </c:pt>
                <c:pt idx="105">
                  <c:v>26.3</c:v>
                </c:pt>
                <c:pt idx="106">
                  <c:v>26.5</c:v>
                </c:pt>
                <c:pt idx="107">
                  <c:v>28.5</c:v>
                </c:pt>
                <c:pt idx="108">
                  <c:v>26.6</c:v>
                </c:pt>
                <c:pt idx="109">
                  <c:v>29.3</c:v>
                </c:pt>
                <c:pt idx="110">
                  <c:v>28</c:v>
                </c:pt>
                <c:pt idx="111">
                  <c:v>25.7</c:v>
                </c:pt>
                <c:pt idx="112">
                  <c:v>27.3</c:v>
                </c:pt>
                <c:pt idx="113">
                  <c:v>31.8</c:v>
                </c:pt>
                <c:pt idx="114">
                  <c:v>26.9</c:v>
                </c:pt>
                <c:pt idx="115">
                  <c:v>26.7</c:v>
                </c:pt>
                <c:pt idx="116">
                  <c:v>28.5</c:v>
                </c:pt>
                <c:pt idx="117">
                  <c:v>25.4</c:v>
                </c:pt>
                <c:pt idx="118">
                  <c:v>25.8</c:v>
                </c:pt>
                <c:pt idx="119">
                  <c:v>30.1</c:v>
                </c:pt>
                <c:pt idx="120">
                  <c:v>26.3</c:v>
                </c:pt>
                <c:pt idx="121">
                  <c:v>25.7</c:v>
                </c:pt>
                <c:pt idx="122">
                  <c:v>26.5</c:v>
                </c:pt>
                <c:pt idx="123">
                  <c:v>27.3</c:v>
                </c:pt>
                <c:pt idx="124">
                  <c:v>26.6</c:v>
                </c:pt>
                <c:pt idx="125">
                  <c:v>25</c:v>
                </c:pt>
                <c:pt idx="126">
                  <c:v>26.8</c:v>
                </c:pt>
                <c:pt idx="127">
                  <c:v>27.6</c:v>
                </c:pt>
                <c:pt idx="128">
                  <c:v>26.9</c:v>
                </c:pt>
                <c:pt idx="129">
                  <c:v>27.7</c:v>
                </c:pt>
                <c:pt idx="130">
                  <c:v>26.4</c:v>
                </c:pt>
                <c:pt idx="131">
                  <c:v>24.1</c:v>
                </c:pt>
                <c:pt idx="132">
                  <c:v>28.5</c:v>
                </c:pt>
                <c:pt idx="133">
                  <c:v>24.2</c:v>
                </c:pt>
                <c:pt idx="134">
                  <c:v>26.5</c:v>
                </c:pt>
                <c:pt idx="135">
                  <c:v>26.4</c:v>
                </c:pt>
                <c:pt idx="136">
                  <c:v>26.2</c:v>
                </c:pt>
                <c:pt idx="137">
                  <c:v>27.8</c:v>
                </c:pt>
                <c:pt idx="138">
                  <c:v>27.4</c:v>
                </c:pt>
                <c:pt idx="139">
                  <c:v>27.9</c:v>
                </c:pt>
                <c:pt idx="140">
                  <c:v>27.8</c:v>
                </c:pt>
                <c:pt idx="141">
                  <c:v>25.1</c:v>
                </c:pt>
                <c:pt idx="142">
                  <c:v>24.7</c:v>
                </c:pt>
                <c:pt idx="143">
                  <c:v>24.2</c:v>
                </c:pt>
                <c:pt idx="144">
                  <c:v>27.5</c:v>
                </c:pt>
                <c:pt idx="145">
                  <c:v>26.4</c:v>
                </c:pt>
                <c:pt idx="146">
                  <c:v>26.9</c:v>
                </c:pt>
                <c:pt idx="147">
                  <c:v>26</c:v>
                </c:pt>
                <c:pt idx="148">
                  <c:v>26.9</c:v>
                </c:pt>
                <c:pt idx="149">
                  <c:v>24.5</c:v>
                </c:pt>
                <c:pt idx="150">
                  <c:v>28</c:v>
                </c:pt>
                <c:pt idx="151">
                  <c:v>26.4</c:v>
                </c:pt>
                <c:pt idx="152">
                  <c:v>25.4</c:v>
                </c:pt>
                <c:pt idx="153">
                  <c:v>27.1</c:v>
                </c:pt>
                <c:pt idx="154">
                  <c:v>27.3</c:v>
                </c:pt>
                <c:pt idx="155">
                  <c:v>26.7</c:v>
                </c:pt>
                <c:pt idx="156">
                  <c:v>26.4</c:v>
                </c:pt>
                <c:pt idx="157">
                  <c:v>25.4</c:v>
                </c:pt>
                <c:pt idx="158">
                  <c:v>27.2</c:v>
                </c:pt>
                <c:pt idx="159">
                  <c:v>26.5</c:v>
                </c:pt>
                <c:pt idx="160">
                  <c:v>27</c:v>
                </c:pt>
                <c:pt idx="161">
                  <c:v>25.6</c:v>
                </c:pt>
                <c:pt idx="162">
                  <c:v>25.9</c:v>
                </c:pt>
                <c:pt idx="163">
                  <c:v>25</c:v>
                </c:pt>
                <c:pt idx="164">
                  <c:v>26.8</c:v>
                </c:pt>
                <c:pt idx="165">
                  <c:v>23.6</c:v>
                </c:pt>
                <c:pt idx="166">
                  <c:v>26.5</c:v>
                </c:pt>
                <c:pt idx="167">
                  <c:v>26.4</c:v>
                </c:pt>
                <c:pt idx="168">
                  <c:v>25.3</c:v>
                </c:pt>
                <c:pt idx="169">
                  <c:v>25.4</c:v>
                </c:pt>
                <c:pt idx="170">
                  <c:v>25</c:v>
                </c:pt>
                <c:pt idx="171">
                  <c:v>27.2</c:v>
                </c:pt>
                <c:pt idx="172">
                  <c:v>24.9</c:v>
                </c:pt>
                <c:pt idx="173">
                  <c:v>25</c:v>
                </c:pt>
                <c:pt idx="174">
                  <c:v>27.7</c:v>
                </c:pt>
                <c:pt idx="175">
                  <c:v>25.3</c:v>
                </c:pt>
                <c:pt idx="176">
                  <c:v>26.6</c:v>
                </c:pt>
                <c:pt idx="177">
                  <c:v>23.7</c:v>
                </c:pt>
                <c:pt idx="178">
                  <c:v>27.8</c:v>
                </c:pt>
                <c:pt idx="179">
                  <c:v>26</c:v>
                </c:pt>
                <c:pt idx="180">
                  <c:v>27.1</c:v>
                </c:pt>
                <c:pt idx="181">
                  <c:v>26.5</c:v>
                </c:pt>
                <c:pt idx="182">
                  <c:v>26.2</c:v>
                </c:pt>
                <c:pt idx="183">
                  <c:v>26.2</c:v>
                </c:pt>
                <c:pt idx="184">
                  <c:v>27.7</c:v>
                </c:pt>
                <c:pt idx="185">
                  <c:v>26.4</c:v>
                </c:pt>
                <c:pt idx="186">
                  <c:v>26.5</c:v>
                </c:pt>
                <c:pt idx="187">
                  <c:v>26</c:v>
                </c:pt>
                <c:pt idx="188">
                  <c:v>26.5</c:v>
                </c:pt>
                <c:pt idx="189">
                  <c:v>26.2</c:v>
                </c:pt>
                <c:pt idx="190">
                  <c:v>24.3</c:v>
                </c:pt>
                <c:pt idx="191">
                  <c:v>27</c:v>
                </c:pt>
                <c:pt idx="192">
                  <c:v>28.3</c:v>
                </c:pt>
                <c:pt idx="193">
                  <c:v>26.2</c:v>
                </c:pt>
                <c:pt idx="194">
                  <c:v>27.4</c:v>
                </c:pt>
                <c:pt idx="195">
                  <c:v>26.1</c:v>
                </c:pt>
                <c:pt idx="196">
                  <c:v>27.3</c:v>
                </c:pt>
                <c:pt idx="197">
                  <c:v>26</c:v>
                </c:pt>
                <c:pt idx="198">
                  <c:v>25.4</c:v>
                </c:pt>
                <c:pt idx="199">
                  <c:v>25</c:v>
                </c:pt>
                <c:pt idx="200">
                  <c:v>25.8</c:v>
                </c:pt>
                <c:pt idx="201">
                  <c:v>26.1</c:v>
                </c:pt>
                <c:pt idx="202">
                  <c:v>27.5</c:v>
                </c:pt>
                <c:pt idx="203">
                  <c:v>26.3</c:v>
                </c:pt>
                <c:pt idx="204">
                  <c:v>27.2</c:v>
                </c:pt>
                <c:pt idx="205">
                  <c:v>26</c:v>
                </c:pt>
                <c:pt idx="206">
                  <c:v>29.3</c:v>
                </c:pt>
                <c:pt idx="207">
                  <c:v>25</c:v>
                </c:pt>
                <c:pt idx="208">
                  <c:v>25.4</c:v>
                </c:pt>
                <c:pt idx="209">
                  <c:v>25.2</c:v>
                </c:pt>
                <c:pt idx="210">
                  <c:v>25.9</c:v>
                </c:pt>
                <c:pt idx="211">
                  <c:v>27.6</c:v>
                </c:pt>
                <c:pt idx="212">
                  <c:v>25.7</c:v>
                </c:pt>
                <c:pt idx="213">
                  <c:v>25.3</c:v>
                </c:pt>
                <c:pt idx="214">
                  <c:v>29</c:v>
                </c:pt>
                <c:pt idx="215">
                  <c:v>26.9</c:v>
                </c:pt>
                <c:pt idx="216">
                  <c:v>25.3</c:v>
                </c:pt>
                <c:pt idx="217">
                  <c:v>25.4</c:v>
                </c:pt>
                <c:pt idx="218">
                  <c:v>26.3</c:v>
                </c:pt>
                <c:pt idx="219">
                  <c:v>26.2</c:v>
                </c:pt>
                <c:pt idx="220">
                  <c:v>27</c:v>
                </c:pt>
                <c:pt idx="221">
                  <c:v>26.6</c:v>
                </c:pt>
                <c:pt idx="222">
                  <c:v>28</c:v>
                </c:pt>
                <c:pt idx="223">
                  <c:v>25.2</c:v>
                </c:pt>
                <c:pt idx="224">
                  <c:v>27.7</c:v>
                </c:pt>
                <c:pt idx="225">
                  <c:v>34.200000000000003</c:v>
                </c:pt>
                <c:pt idx="226">
                  <c:v>26.4</c:v>
                </c:pt>
                <c:pt idx="227">
                  <c:v>28.8</c:v>
                </c:pt>
                <c:pt idx="228">
                  <c:v>26.2</c:v>
                </c:pt>
                <c:pt idx="229">
                  <c:v>25.2</c:v>
                </c:pt>
                <c:pt idx="230">
                  <c:v>26.8</c:v>
                </c:pt>
                <c:pt idx="231">
                  <c:v>27.4</c:v>
                </c:pt>
                <c:pt idx="232">
                  <c:v>27.7</c:v>
                </c:pt>
                <c:pt idx="233">
                  <c:v>26</c:v>
                </c:pt>
                <c:pt idx="234">
                  <c:v>26</c:v>
                </c:pt>
                <c:pt idx="235">
                  <c:v>25.8</c:v>
                </c:pt>
                <c:pt idx="236">
                  <c:v>27.1</c:v>
                </c:pt>
                <c:pt idx="237">
                  <c:v>27.7</c:v>
                </c:pt>
                <c:pt idx="238">
                  <c:v>27.1</c:v>
                </c:pt>
                <c:pt idx="239">
                  <c:v>25.8</c:v>
                </c:pt>
                <c:pt idx="240">
                  <c:v>28.2</c:v>
                </c:pt>
                <c:pt idx="241">
                  <c:v>24.6</c:v>
                </c:pt>
                <c:pt idx="242">
                  <c:v>25.7</c:v>
                </c:pt>
                <c:pt idx="243">
                  <c:v>27.2</c:v>
                </c:pt>
                <c:pt idx="244">
                  <c:v>28.6</c:v>
                </c:pt>
                <c:pt idx="245">
                  <c:v>27.8</c:v>
                </c:pt>
                <c:pt idx="246">
                  <c:v>26.8</c:v>
                </c:pt>
                <c:pt idx="247">
                  <c:v>25.6</c:v>
                </c:pt>
                <c:pt idx="248">
                  <c:v>27.8</c:v>
                </c:pt>
                <c:pt idx="249">
                  <c:v>25.8</c:v>
                </c:pt>
                <c:pt idx="250">
                  <c:v>27.3</c:v>
                </c:pt>
                <c:pt idx="251">
                  <c:v>26.7</c:v>
                </c:pt>
                <c:pt idx="252">
                  <c:v>28.4</c:v>
                </c:pt>
                <c:pt idx="253">
                  <c:v>25.3</c:v>
                </c:pt>
                <c:pt idx="254">
                  <c:v>29.4</c:v>
                </c:pt>
                <c:pt idx="255">
                  <c:v>26.5</c:v>
                </c:pt>
                <c:pt idx="256">
                  <c:v>26.4</c:v>
                </c:pt>
                <c:pt idx="257">
                  <c:v>25.6</c:v>
                </c:pt>
                <c:pt idx="258">
                  <c:v>28.2</c:v>
                </c:pt>
                <c:pt idx="259">
                  <c:v>27.2</c:v>
                </c:pt>
                <c:pt idx="260">
                  <c:v>27.5</c:v>
                </c:pt>
                <c:pt idx="261">
                  <c:v>27.4</c:v>
                </c:pt>
                <c:pt idx="262">
                  <c:v>27.2</c:v>
                </c:pt>
                <c:pt idx="263">
                  <c:v>28.5</c:v>
                </c:pt>
                <c:pt idx="264">
                  <c:v>29</c:v>
                </c:pt>
                <c:pt idx="265">
                  <c:v>26.6</c:v>
                </c:pt>
                <c:pt idx="266">
                  <c:v>25.9</c:v>
                </c:pt>
                <c:pt idx="267">
                  <c:v>26</c:v>
                </c:pt>
                <c:pt idx="268">
                  <c:v>28.4</c:v>
                </c:pt>
                <c:pt idx="269">
                  <c:v>24.3</c:v>
                </c:pt>
                <c:pt idx="270">
                  <c:v>28.6</c:v>
                </c:pt>
                <c:pt idx="271">
                  <c:v>26.5</c:v>
                </c:pt>
                <c:pt idx="272">
                  <c:v>27.1</c:v>
                </c:pt>
                <c:pt idx="273">
                  <c:v>24.8</c:v>
                </c:pt>
                <c:pt idx="274">
                  <c:v>27.4</c:v>
                </c:pt>
                <c:pt idx="275">
                  <c:v>27</c:v>
                </c:pt>
                <c:pt idx="276">
                  <c:v>27.4</c:v>
                </c:pt>
                <c:pt idx="277">
                  <c:v>26.3</c:v>
                </c:pt>
                <c:pt idx="278">
                  <c:v>26</c:v>
                </c:pt>
                <c:pt idx="279">
                  <c:v>26.3</c:v>
                </c:pt>
                <c:pt idx="280">
                  <c:v>29</c:v>
                </c:pt>
                <c:pt idx="281">
                  <c:v>24.6</c:v>
                </c:pt>
                <c:pt idx="282">
                  <c:v>28</c:v>
                </c:pt>
                <c:pt idx="283">
                  <c:v>25.7</c:v>
                </c:pt>
                <c:pt idx="284">
                  <c:v>27.9</c:v>
                </c:pt>
                <c:pt idx="285">
                  <c:v>26</c:v>
                </c:pt>
                <c:pt idx="286">
                  <c:v>25</c:v>
                </c:pt>
                <c:pt idx="287">
                  <c:v>26.6</c:v>
                </c:pt>
                <c:pt idx="288">
                  <c:v>28.6</c:v>
                </c:pt>
                <c:pt idx="289">
                  <c:v>27.3</c:v>
                </c:pt>
                <c:pt idx="290">
                  <c:v>27.6</c:v>
                </c:pt>
                <c:pt idx="291">
                  <c:v>25.1</c:v>
                </c:pt>
                <c:pt idx="292">
                  <c:v>25.6</c:v>
                </c:pt>
                <c:pt idx="293">
                  <c:v>26.7</c:v>
                </c:pt>
                <c:pt idx="294">
                  <c:v>28</c:v>
                </c:pt>
                <c:pt idx="295">
                  <c:v>26.4</c:v>
                </c:pt>
                <c:pt idx="296">
                  <c:v>24.8</c:v>
                </c:pt>
                <c:pt idx="297">
                  <c:v>27.3</c:v>
                </c:pt>
                <c:pt idx="298">
                  <c:v>26.3</c:v>
                </c:pt>
                <c:pt idx="299">
                  <c:v>26.9</c:v>
                </c:pt>
                <c:pt idx="300">
                  <c:v>26.3</c:v>
                </c:pt>
                <c:pt idx="301">
                  <c:v>26.5</c:v>
                </c:pt>
                <c:pt idx="302">
                  <c:v>26.7</c:v>
                </c:pt>
                <c:pt idx="303">
                  <c:v>26.8</c:v>
                </c:pt>
                <c:pt idx="304">
                  <c:v>27.9</c:v>
                </c:pt>
                <c:pt idx="305">
                  <c:v>27.4</c:v>
                </c:pt>
                <c:pt idx="306">
                  <c:v>25.3</c:v>
                </c:pt>
                <c:pt idx="307">
                  <c:v>29.6</c:v>
                </c:pt>
                <c:pt idx="308">
                  <c:v>27.6</c:v>
                </c:pt>
                <c:pt idx="309">
                  <c:v>26.6</c:v>
                </c:pt>
                <c:pt idx="310">
                  <c:v>26.2</c:v>
                </c:pt>
                <c:pt idx="311">
                  <c:v>26.4</c:v>
                </c:pt>
                <c:pt idx="312">
                  <c:v>26.6</c:v>
                </c:pt>
                <c:pt idx="313">
                  <c:v>23.7</c:v>
                </c:pt>
                <c:pt idx="314">
                  <c:v>25.6</c:v>
                </c:pt>
                <c:pt idx="315">
                  <c:v>27.4</c:v>
                </c:pt>
                <c:pt idx="316">
                  <c:v>30.3</c:v>
                </c:pt>
                <c:pt idx="317">
                  <c:v>26.3</c:v>
                </c:pt>
                <c:pt idx="318">
                  <c:v>26.2</c:v>
                </c:pt>
                <c:pt idx="319">
                  <c:v>25.7</c:v>
                </c:pt>
                <c:pt idx="320">
                  <c:v>25.4</c:v>
                </c:pt>
                <c:pt idx="321">
                  <c:v>27.3</c:v>
                </c:pt>
                <c:pt idx="322">
                  <c:v>28.3</c:v>
                </c:pt>
                <c:pt idx="323">
                  <c:v>26</c:v>
                </c:pt>
                <c:pt idx="324">
                  <c:v>27.6</c:v>
                </c:pt>
                <c:pt idx="325">
                  <c:v>27</c:v>
                </c:pt>
                <c:pt idx="326">
                  <c:v>25.6</c:v>
                </c:pt>
                <c:pt idx="327">
                  <c:v>25</c:v>
                </c:pt>
                <c:pt idx="328">
                  <c:v>26.9</c:v>
                </c:pt>
                <c:pt idx="329">
                  <c:v>25.5</c:v>
                </c:pt>
                <c:pt idx="330">
                  <c:v>30.3</c:v>
                </c:pt>
                <c:pt idx="331">
                  <c:v>24.4</c:v>
                </c:pt>
                <c:pt idx="332">
                  <c:v>24.8</c:v>
                </c:pt>
                <c:pt idx="333">
                  <c:v>26.4</c:v>
                </c:pt>
                <c:pt idx="334">
                  <c:v>28.5</c:v>
                </c:pt>
                <c:pt idx="335">
                  <c:v>24.3</c:v>
                </c:pt>
                <c:pt idx="336">
                  <c:v>28</c:v>
                </c:pt>
                <c:pt idx="337">
                  <c:v>27.1</c:v>
                </c:pt>
                <c:pt idx="338">
                  <c:v>25.8</c:v>
                </c:pt>
                <c:pt idx="339">
                  <c:v>26.2</c:v>
                </c:pt>
                <c:pt idx="340">
                  <c:v>28</c:v>
                </c:pt>
                <c:pt idx="341">
                  <c:v>28.6</c:v>
                </c:pt>
                <c:pt idx="342">
                  <c:v>27.4</c:v>
                </c:pt>
                <c:pt idx="343">
                  <c:v>26.2</c:v>
                </c:pt>
                <c:pt idx="344">
                  <c:v>31.5</c:v>
                </c:pt>
                <c:pt idx="345">
                  <c:v>25.9</c:v>
                </c:pt>
                <c:pt idx="346">
                  <c:v>26.9</c:v>
                </c:pt>
                <c:pt idx="347">
                  <c:v>25.6</c:v>
                </c:pt>
                <c:pt idx="348">
                  <c:v>26.8</c:v>
                </c:pt>
                <c:pt idx="349">
                  <c:v>27.1</c:v>
                </c:pt>
                <c:pt idx="350">
                  <c:v>28.9</c:v>
                </c:pt>
                <c:pt idx="351">
                  <c:v>27.8</c:v>
                </c:pt>
                <c:pt idx="352">
                  <c:v>25.5</c:v>
                </c:pt>
                <c:pt idx="353">
                  <c:v>26</c:v>
                </c:pt>
                <c:pt idx="354">
                  <c:v>25.3</c:v>
                </c:pt>
                <c:pt idx="355">
                  <c:v>25.2</c:v>
                </c:pt>
                <c:pt idx="356">
                  <c:v>28.2</c:v>
                </c:pt>
                <c:pt idx="357">
                  <c:v>26.8</c:v>
                </c:pt>
                <c:pt idx="358">
                  <c:v>28.8</c:v>
                </c:pt>
                <c:pt idx="359">
                  <c:v>25.6</c:v>
                </c:pt>
                <c:pt idx="360">
                  <c:v>25.9</c:v>
                </c:pt>
                <c:pt idx="361">
                  <c:v>24.9</c:v>
                </c:pt>
                <c:pt idx="362">
                  <c:v>26.3</c:v>
                </c:pt>
                <c:pt idx="363">
                  <c:v>25.5</c:v>
                </c:pt>
                <c:pt idx="364">
                  <c:v>30.8</c:v>
                </c:pt>
                <c:pt idx="365">
                  <c:v>28.7</c:v>
                </c:pt>
                <c:pt idx="366">
                  <c:v>25</c:v>
                </c:pt>
                <c:pt idx="367">
                  <c:v>27.5</c:v>
                </c:pt>
                <c:pt idx="368">
                  <c:v>27.9</c:v>
                </c:pt>
                <c:pt idx="369">
                  <c:v>26.2</c:v>
                </c:pt>
                <c:pt idx="370">
                  <c:v>29</c:v>
                </c:pt>
                <c:pt idx="371">
                  <c:v>25.3</c:v>
                </c:pt>
                <c:pt idx="372">
                  <c:v>25.4</c:v>
                </c:pt>
                <c:pt idx="373">
                  <c:v>26.5</c:v>
                </c:pt>
                <c:pt idx="374">
                  <c:v>25.1</c:v>
                </c:pt>
                <c:pt idx="375">
                  <c:v>27.7</c:v>
                </c:pt>
                <c:pt idx="376">
                  <c:v>26.5</c:v>
                </c:pt>
                <c:pt idx="377">
                  <c:v>26.6</c:v>
                </c:pt>
                <c:pt idx="378">
                  <c:v>27.1</c:v>
                </c:pt>
                <c:pt idx="379">
                  <c:v>28.4</c:v>
                </c:pt>
                <c:pt idx="380">
                  <c:v>26.1</c:v>
                </c:pt>
                <c:pt idx="381">
                  <c:v>25.8</c:v>
                </c:pt>
                <c:pt idx="382">
                  <c:v>24.7</c:v>
                </c:pt>
                <c:pt idx="383">
                  <c:v>26.1</c:v>
                </c:pt>
                <c:pt idx="384">
                  <c:v>27.7</c:v>
                </c:pt>
                <c:pt idx="385">
                  <c:v>27.9</c:v>
                </c:pt>
                <c:pt idx="386">
                  <c:v>25.8</c:v>
                </c:pt>
                <c:pt idx="387">
                  <c:v>28.5</c:v>
                </c:pt>
                <c:pt idx="388">
                  <c:v>27</c:v>
                </c:pt>
                <c:pt idx="389">
                  <c:v>25.5</c:v>
                </c:pt>
                <c:pt idx="390">
                  <c:v>25</c:v>
                </c:pt>
                <c:pt idx="391">
                  <c:v>28.2</c:v>
                </c:pt>
                <c:pt idx="392">
                  <c:v>28.1</c:v>
                </c:pt>
                <c:pt idx="393">
                  <c:v>27.7</c:v>
                </c:pt>
                <c:pt idx="394">
                  <c:v>25.4</c:v>
                </c:pt>
                <c:pt idx="395">
                  <c:v>25.2</c:v>
                </c:pt>
                <c:pt idx="396">
                  <c:v>26.6</c:v>
                </c:pt>
                <c:pt idx="397">
                  <c:v>27.2</c:v>
                </c:pt>
                <c:pt idx="398">
                  <c:v>24.9</c:v>
                </c:pt>
                <c:pt idx="399">
                  <c:v>25.4</c:v>
                </c:pt>
                <c:pt idx="400">
                  <c:v>26.8</c:v>
                </c:pt>
                <c:pt idx="401">
                  <c:v>25.3</c:v>
                </c:pt>
                <c:pt idx="402">
                  <c:v>27.7</c:v>
                </c:pt>
                <c:pt idx="403">
                  <c:v>26.9</c:v>
                </c:pt>
                <c:pt idx="404">
                  <c:v>26.5</c:v>
                </c:pt>
                <c:pt idx="405">
                  <c:v>25.2</c:v>
                </c:pt>
                <c:pt idx="406">
                  <c:v>26.8</c:v>
                </c:pt>
                <c:pt idx="407">
                  <c:v>27.3</c:v>
                </c:pt>
                <c:pt idx="408">
                  <c:v>26.8</c:v>
                </c:pt>
                <c:pt idx="409">
                  <c:v>27.4</c:v>
                </c:pt>
                <c:pt idx="410">
                  <c:v>25.6</c:v>
                </c:pt>
                <c:pt idx="411">
                  <c:v>25.8</c:v>
                </c:pt>
                <c:pt idx="412">
                  <c:v>27.4</c:v>
                </c:pt>
                <c:pt idx="413">
                  <c:v>25.6</c:v>
                </c:pt>
                <c:pt idx="414">
                  <c:v>25.7</c:v>
                </c:pt>
                <c:pt idx="415">
                  <c:v>27.4</c:v>
                </c:pt>
                <c:pt idx="416">
                  <c:v>26.1</c:v>
                </c:pt>
                <c:pt idx="417">
                  <c:v>27.9</c:v>
                </c:pt>
                <c:pt idx="418">
                  <c:v>26.9</c:v>
                </c:pt>
                <c:pt idx="419">
                  <c:v>25.7</c:v>
                </c:pt>
                <c:pt idx="420">
                  <c:v>27.4</c:v>
                </c:pt>
                <c:pt idx="421">
                  <c:v>26.5</c:v>
                </c:pt>
                <c:pt idx="422">
                  <c:v>27.7</c:v>
                </c:pt>
                <c:pt idx="423">
                  <c:v>27.4</c:v>
                </c:pt>
                <c:pt idx="424">
                  <c:v>28</c:v>
                </c:pt>
                <c:pt idx="425">
                  <c:v>27.4</c:v>
                </c:pt>
                <c:pt idx="426">
                  <c:v>25.6</c:v>
                </c:pt>
                <c:pt idx="427">
                  <c:v>26.1</c:v>
                </c:pt>
                <c:pt idx="428">
                  <c:v>26.4</c:v>
                </c:pt>
                <c:pt idx="429">
                  <c:v>25.9</c:v>
                </c:pt>
                <c:pt idx="430">
                  <c:v>25.7</c:v>
                </c:pt>
                <c:pt idx="431">
                  <c:v>26.8</c:v>
                </c:pt>
                <c:pt idx="432">
                  <c:v>28.7</c:v>
                </c:pt>
                <c:pt idx="433">
                  <c:v>24.9</c:v>
                </c:pt>
                <c:pt idx="434">
                  <c:v>27.2</c:v>
                </c:pt>
                <c:pt idx="435">
                  <c:v>27.3</c:v>
                </c:pt>
                <c:pt idx="436">
                  <c:v>26</c:v>
                </c:pt>
                <c:pt idx="437">
                  <c:v>26</c:v>
                </c:pt>
                <c:pt idx="438">
                  <c:v>26.3</c:v>
                </c:pt>
                <c:pt idx="439">
                  <c:v>25.8</c:v>
                </c:pt>
                <c:pt idx="440">
                  <c:v>27.9</c:v>
                </c:pt>
                <c:pt idx="441">
                  <c:v>26.5</c:v>
                </c:pt>
                <c:pt idx="442">
                  <c:v>28.9</c:v>
                </c:pt>
                <c:pt idx="443">
                  <c:v>25.8</c:v>
                </c:pt>
                <c:pt idx="444">
                  <c:v>27.5</c:v>
                </c:pt>
                <c:pt idx="445">
                  <c:v>27.5</c:v>
                </c:pt>
                <c:pt idx="446">
                  <c:v>26.6</c:v>
                </c:pt>
                <c:pt idx="447">
                  <c:v>26.7</c:v>
                </c:pt>
                <c:pt idx="448">
                  <c:v>27.2</c:v>
                </c:pt>
                <c:pt idx="449">
                  <c:v>26.4</c:v>
                </c:pt>
                <c:pt idx="450">
                  <c:v>28.5</c:v>
                </c:pt>
                <c:pt idx="451">
                  <c:v>27.7</c:v>
                </c:pt>
                <c:pt idx="452">
                  <c:v>27.5</c:v>
                </c:pt>
                <c:pt idx="453">
                  <c:v>24.1</c:v>
                </c:pt>
                <c:pt idx="454">
                  <c:v>27.3</c:v>
                </c:pt>
                <c:pt idx="455">
                  <c:v>27.7</c:v>
                </c:pt>
                <c:pt idx="456">
                  <c:v>25.9</c:v>
                </c:pt>
                <c:pt idx="457">
                  <c:v>25.8</c:v>
                </c:pt>
                <c:pt idx="458">
                  <c:v>25.5</c:v>
                </c:pt>
                <c:pt idx="459">
                  <c:v>26.8</c:v>
                </c:pt>
                <c:pt idx="460">
                  <c:v>26.1</c:v>
                </c:pt>
                <c:pt idx="461">
                  <c:v>28.1</c:v>
                </c:pt>
                <c:pt idx="462">
                  <c:v>25.6</c:v>
                </c:pt>
                <c:pt idx="463">
                  <c:v>25.2</c:v>
                </c:pt>
                <c:pt idx="464">
                  <c:v>27.7</c:v>
                </c:pt>
                <c:pt idx="465">
                  <c:v>27.6</c:v>
                </c:pt>
                <c:pt idx="466">
                  <c:v>28</c:v>
                </c:pt>
                <c:pt idx="467">
                  <c:v>25.4</c:v>
                </c:pt>
                <c:pt idx="468">
                  <c:v>26.6</c:v>
                </c:pt>
                <c:pt idx="469">
                  <c:v>27.4</c:v>
                </c:pt>
                <c:pt idx="470">
                  <c:v>25.7</c:v>
                </c:pt>
                <c:pt idx="471">
                  <c:v>25.4</c:v>
                </c:pt>
                <c:pt idx="472">
                  <c:v>26.3</c:v>
                </c:pt>
                <c:pt idx="473">
                  <c:v>24.1</c:v>
                </c:pt>
                <c:pt idx="474">
                  <c:v>28.3</c:v>
                </c:pt>
                <c:pt idx="475">
                  <c:v>27.2</c:v>
                </c:pt>
                <c:pt idx="476">
                  <c:v>25.5</c:v>
                </c:pt>
                <c:pt idx="477">
                  <c:v>26.8</c:v>
                </c:pt>
                <c:pt idx="478">
                  <c:v>23.9</c:v>
                </c:pt>
                <c:pt idx="479">
                  <c:v>23.9</c:v>
                </c:pt>
                <c:pt idx="480">
                  <c:v>28.1</c:v>
                </c:pt>
                <c:pt idx="481">
                  <c:v>24.8</c:v>
                </c:pt>
                <c:pt idx="482">
                  <c:v>26.4</c:v>
                </c:pt>
                <c:pt idx="483">
                  <c:v>25.2</c:v>
                </c:pt>
                <c:pt idx="484">
                  <c:v>25.7</c:v>
                </c:pt>
                <c:pt idx="485">
                  <c:v>26.9</c:v>
                </c:pt>
                <c:pt idx="486">
                  <c:v>27.2</c:v>
                </c:pt>
                <c:pt idx="487">
                  <c:v>27.1</c:v>
                </c:pt>
                <c:pt idx="488">
                  <c:v>31.1</c:v>
                </c:pt>
                <c:pt idx="489">
                  <c:v>26.4</c:v>
                </c:pt>
                <c:pt idx="490">
                  <c:v>28.2</c:v>
                </c:pt>
                <c:pt idx="491">
                  <c:v>27</c:v>
                </c:pt>
                <c:pt idx="492">
                  <c:v>26.3</c:v>
                </c:pt>
                <c:pt idx="493">
                  <c:v>26</c:v>
                </c:pt>
                <c:pt idx="494">
                  <c:v>26.9</c:v>
                </c:pt>
                <c:pt idx="495">
                  <c:v>26.8</c:v>
                </c:pt>
                <c:pt idx="496">
                  <c:v>25.7</c:v>
                </c:pt>
                <c:pt idx="497">
                  <c:v>26.4</c:v>
                </c:pt>
                <c:pt idx="498">
                  <c:v>26.6</c:v>
                </c:pt>
                <c:pt idx="499">
                  <c:v>25.9</c:v>
                </c:pt>
                <c:pt idx="500">
                  <c:v>24.1</c:v>
                </c:pt>
                <c:pt idx="501">
                  <c:v>26.2</c:v>
                </c:pt>
                <c:pt idx="502">
                  <c:v>25.3</c:v>
                </c:pt>
                <c:pt idx="503">
                  <c:v>27.5</c:v>
                </c:pt>
                <c:pt idx="504">
                  <c:v>24.9</c:v>
                </c:pt>
                <c:pt idx="505">
                  <c:v>28.4</c:v>
                </c:pt>
                <c:pt idx="506">
                  <c:v>28.4</c:v>
                </c:pt>
                <c:pt idx="507">
                  <c:v>27.6</c:v>
                </c:pt>
                <c:pt idx="508">
                  <c:v>24.7</c:v>
                </c:pt>
                <c:pt idx="509">
                  <c:v>23.2</c:v>
                </c:pt>
                <c:pt idx="510">
                  <c:v>27.5</c:v>
                </c:pt>
                <c:pt idx="511">
                  <c:v>23.8</c:v>
                </c:pt>
                <c:pt idx="512">
                  <c:v>28.3</c:v>
                </c:pt>
                <c:pt idx="513">
                  <c:v>27.4</c:v>
                </c:pt>
                <c:pt idx="514">
                  <c:v>26.3</c:v>
                </c:pt>
                <c:pt idx="515">
                  <c:v>26.9</c:v>
                </c:pt>
                <c:pt idx="516">
                  <c:v>28.5</c:v>
                </c:pt>
                <c:pt idx="517">
                  <c:v>28</c:v>
                </c:pt>
                <c:pt idx="518">
                  <c:v>25.7</c:v>
                </c:pt>
                <c:pt idx="519">
                  <c:v>26.9</c:v>
                </c:pt>
                <c:pt idx="520">
                  <c:v>26.6</c:v>
                </c:pt>
                <c:pt idx="521">
                  <c:v>24.9</c:v>
                </c:pt>
                <c:pt idx="522">
                  <c:v>27.4</c:v>
                </c:pt>
                <c:pt idx="523">
                  <c:v>26.1</c:v>
                </c:pt>
                <c:pt idx="524">
                  <c:v>26.9</c:v>
                </c:pt>
                <c:pt idx="525">
                  <c:v>25.8</c:v>
                </c:pt>
                <c:pt idx="526">
                  <c:v>27.4</c:v>
                </c:pt>
                <c:pt idx="527">
                  <c:v>30.9</c:v>
                </c:pt>
                <c:pt idx="528">
                  <c:v>27.1</c:v>
                </c:pt>
                <c:pt idx="529">
                  <c:v>27</c:v>
                </c:pt>
                <c:pt idx="530">
                  <c:v>27.1</c:v>
                </c:pt>
                <c:pt idx="531">
                  <c:v>28.5</c:v>
                </c:pt>
                <c:pt idx="532">
                  <c:v>27</c:v>
                </c:pt>
                <c:pt idx="533">
                  <c:v>26.7</c:v>
                </c:pt>
                <c:pt idx="534">
                  <c:v>29.6</c:v>
                </c:pt>
                <c:pt idx="535">
                  <c:v>27</c:v>
                </c:pt>
                <c:pt idx="536">
                  <c:v>28.2</c:v>
                </c:pt>
                <c:pt idx="537">
                  <c:v>26.4</c:v>
                </c:pt>
                <c:pt idx="538">
                  <c:v>27.6</c:v>
                </c:pt>
                <c:pt idx="539">
                  <c:v>28.5</c:v>
                </c:pt>
                <c:pt idx="540">
                  <c:v>26.2</c:v>
                </c:pt>
                <c:pt idx="541">
                  <c:v>24.7</c:v>
                </c:pt>
                <c:pt idx="542">
                  <c:v>24.9</c:v>
                </c:pt>
                <c:pt idx="543">
                  <c:v>25.9</c:v>
                </c:pt>
                <c:pt idx="544">
                  <c:v>27.9</c:v>
                </c:pt>
                <c:pt idx="545">
                  <c:v>25.5</c:v>
                </c:pt>
                <c:pt idx="546">
                  <c:v>27.9</c:v>
                </c:pt>
                <c:pt idx="547">
                  <c:v>26.3</c:v>
                </c:pt>
                <c:pt idx="548">
                  <c:v>26.4</c:v>
                </c:pt>
                <c:pt idx="549">
                  <c:v>27.6</c:v>
                </c:pt>
                <c:pt idx="550">
                  <c:v>27</c:v>
                </c:pt>
                <c:pt idx="551">
                  <c:v>25.2</c:v>
                </c:pt>
                <c:pt idx="552">
                  <c:v>26.6</c:v>
                </c:pt>
                <c:pt idx="553">
                  <c:v>27</c:v>
                </c:pt>
                <c:pt idx="554">
                  <c:v>28.2</c:v>
                </c:pt>
                <c:pt idx="555">
                  <c:v>26.1</c:v>
                </c:pt>
                <c:pt idx="556">
                  <c:v>26.2</c:v>
                </c:pt>
                <c:pt idx="557">
                  <c:v>27.4</c:v>
                </c:pt>
                <c:pt idx="558">
                  <c:v>27</c:v>
                </c:pt>
                <c:pt idx="559">
                  <c:v>20.6</c:v>
                </c:pt>
                <c:pt idx="560">
                  <c:v>26.6</c:v>
                </c:pt>
                <c:pt idx="561">
                  <c:v>24.1</c:v>
                </c:pt>
                <c:pt idx="562">
                  <c:v>25.8</c:v>
                </c:pt>
                <c:pt idx="563">
                  <c:v>27.6</c:v>
                </c:pt>
                <c:pt idx="564">
                  <c:v>27.8</c:v>
                </c:pt>
                <c:pt idx="565">
                  <c:v>26.5</c:v>
                </c:pt>
                <c:pt idx="566">
                  <c:v>28</c:v>
                </c:pt>
                <c:pt idx="567">
                  <c:v>25.9</c:v>
                </c:pt>
                <c:pt idx="568">
                  <c:v>25.9</c:v>
                </c:pt>
                <c:pt idx="569">
                  <c:v>24.9</c:v>
                </c:pt>
                <c:pt idx="570">
                  <c:v>25.1</c:v>
                </c:pt>
                <c:pt idx="571">
                  <c:v>32.299999999999997</c:v>
                </c:pt>
                <c:pt idx="572">
                  <c:v>24.2</c:v>
                </c:pt>
                <c:pt idx="573">
                  <c:v>27.3</c:v>
                </c:pt>
                <c:pt idx="574">
                  <c:v>26.1</c:v>
                </c:pt>
                <c:pt idx="575">
                  <c:v>23.8</c:v>
                </c:pt>
                <c:pt idx="576">
                  <c:v>27</c:v>
                </c:pt>
                <c:pt idx="577">
                  <c:v>27.2</c:v>
                </c:pt>
                <c:pt idx="578">
                  <c:v>26.9</c:v>
                </c:pt>
                <c:pt idx="579">
                  <c:v>24.8</c:v>
                </c:pt>
                <c:pt idx="580">
                  <c:v>26.5</c:v>
                </c:pt>
                <c:pt idx="581">
                  <c:v>25.8</c:v>
                </c:pt>
                <c:pt idx="582">
                  <c:v>25.7</c:v>
                </c:pt>
                <c:pt idx="583">
                  <c:v>27.8</c:v>
                </c:pt>
                <c:pt idx="584">
                  <c:v>27.1</c:v>
                </c:pt>
                <c:pt idx="585">
                  <c:v>27.6</c:v>
                </c:pt>
                <c:pt idx="586">
                  <c:v>26.9</c:v>
                </c:pt>
                <c:pt idx="587">
                  <c:v>26.3</c:v>
                </c:pt>
                <c:pt idx="588">
                  <c:v>31.7</c:v>
                </c:pt>
                <c:pt idx="589">
                  <c:v>27.3</c:v>
                </c:pt>
                <c:pt idx="590">
                  <c:v>28.2</c:v>
                </c:pt>
                <c:pt idx="591">
                  <c:v>27.1</c:v>
                </c:pt>
                <c:pt idx="592">
                  <c:v>27.6</c:v>
                </c:pt>
                <c:pt idx="593">
                  <c:v>25.8</c:v>
                </c:pt>
                <c:pt idx="594">
                  <c:v>26.4</c:v>
                </c:pt>
                <c:pt idx="595">
                  <c:v>26</c:v>
                </c:pt>
                <c:pt idx="596">
                  <c:v>26.3</c:v>
                </c:pt>
                <c:pt idx="597">
                  <c:v>27.5</c:v>
                </c:pt>
                <c:pt idx="598">
                  <c:v>26.1</c:v>
                </c:pt>
                <c:pt idx="599">
                  <c:v>26.6</c:v>
                </c:pt>
              </c:numCache>
            </c:numRef>
          </c:xVal>
          <c:yVal>
            <c:numRef>
              <c:f>Sheet1!$I$2:$I$601</c:f>
              <c:numCache>
                <c:formatCode>General</c:formatCode>
                <c:ptCount val="600"/>
                <c:pt idx="0">
                  <c:v>73.2</c:v>
                </c:pt>
                <c:pt idx="1">
                  <c:v>65.099999999999994</c:v>
                </c:pt>
                <c:pt idx="2">
                  <c:v>93.2</c:v>
                </c:pt>
                <c:pt idx="3">
                  <c:v>71.599999999999994</c:v>
                </c:pt>
                <c:pt idx="4">
                  <c:v>67.099999999999994</c:v>
                </c:pt>
                <c:pt idx="5">
                  <c:v>114.2</c:v>
                </c:pt>
                <c:pt idx="6">
                  <c:v>76.5</c:v>
                </c:pt>
                <c:pt idx="7">
                  <c:v>53</c:v>
                </c:pt>
                <c:pt idx="8">
                  <c:v>69.7</c:v>
                </c:pt>
                <c:pt idx="9">
                  <c:v>114.2</c:v>
                </c:pt>
                <c:pt idx="10">
                  <c:v>95.3</c:v>
                </c:pt>
                <c:pt idx="11">
                  <c:v>78.7</c:v>
                </c:pt>
                <c:pt idx="12">
                  <c:v>58.6</c:v>
                </c:pt>
                <c:pt idx="13">
                  <c:v>66.7</c:v>
                </c:pt>
                <c:pt idx="14">
                  <c:v>77.8</c:v>
                </c:pt>
                <c:pt idx="15">
                  <c:v>77.8</c:v>
                </c:pt>
                <c:pt idx="16">
                  <c:v>80.400000000000006</c:v>
                </c:pt>
                <c:pt idx="17">
                  <c:v>54.6</c:v>
                </c:pt>
                <c:pt idx="18">
                  <c:v>69</c:v>
                </c:pt>
                <c:pt idx="19">
                  <c:v>59.1</c:v>
                </c:pt>
                <c:pt idx="20">
                  <c:v>63.8</c:v>
                </c:pt>
                <c:pt idx="21">
                  <c:v>74.599999999999994</c:v>
                </c:pt>
                <c:pt idx="22">
                  <c:v>90.4</c:v>
                </c:pt>
                <c:pt idx="23">
                  <c:v>67.8</c:v>
                </c:pt>
                <c:pt idx="24">
                  <c:v>103.3</c:v>
                </c:pt>
                <c:pt idx="25">
                  <c:v>68.099999999999994</c:v>
                </c:pt>
                <c:pt idx="26">
                  <c:v>80.599999999999994</c:v>
                </c:pt>
                <c:pt idx="27">
                  <c:v>69</c:v>
                </c:pt>
                <c:pt idx="28">
                  <c:v>59.2</c:v>
                </c:pt>
                <c:pt idx="29">
                  <c:v>55.5</c:v>
                </c:pt>
                <c:pt idx="30">
                  <c:v>65.099999999999994</c:v>
                </c:pt>
                <c:pt idx="31">
                  <c:v>78</c:v>
                </c:pt>
                <c:pt idx="32">
                  <c:v>75</c:v>
                </c:pt>
                <c:pt idx="33">
                  <c:v>66.7</c:v>
                </c:pt>
                <c:pt idx="34">
                  <c:v>83.2</c:v>
                </c:pt>
                <c:pt idx="35">
                  <c:v>70.099999999999994</c:v>
                </c:pt>
                <c:pt idx="36">
                  <c:v>69.8</c:v>
                </c:pt>
                <c:pt idx="37">
                  <c:v>65.2</c:v>
                </c:pt>
                <c:pt idx="38">
                  <c:v>75.3</c:v>
                </c:pt>
                <c:pt idx="39">
                  <c:v>68.8</c:v>
                </c:pt>
                <c:pt idx="40">
                  <c:v>69.7</c:v>
                </c:pt>
                <c:pt idx="41">
                  <c:v>66.099999999999994</c:v>
                </c:pt>
                <c:pt idx="42">
                  <c:v>75.8</c:v>
                </c:pt>
                <c:pt idx="43">
                  <c:v>66.5</c:v>
                </c:pt>
                <c:pt idx="44">
                  <c:v>65.099999999999994</c:v>
                </c:pt>
                <c:pt idx="45">
                  <c:v>88.4</c:v>
                </c:pt>
                <c:pt idx="46">
                  <c:v>58.8</c:v>
                </c:pt>
                <c:pt idx="47">
                  <c:v>53.1</c:v>
                </c:pt>
                <c:pt idx="48">
                  <c:v>49.5</c:v>
                </c:pt>
                <c:pt idx="49">
                  <c:v>102.4</c:v>
                </c:pt>
                <c:pt idx="50">
                  <c:v>76.8</c:v>
                </c:pt>
                <c:pt idx="51">
                  <c:v>62.7</c:v>
                </c:pt>
                <c:pt idx="52">
                  <c:v>85</c:v>
                </c:pt>
                <c:pt idx="53">
                  <c:v>79</c:v>
                </c:pt>
                <c:pt idx="54">
                  <c:v>57.7</c:v>
                </c:pt>
                <c:pt idx="55">
                  <c:v>76.8</c:v>
                </c:pt>
                <c:pt idx="56">
                  <c:v>83.3</c:v>
                </c:pt>
                <c:pt idx="57">
                  <c:v>72.900000000000006</c:v>
                </c:pt>
                <c:pt idx="58">
                  <c:v>66.2</c:v>
                </c:pt>
                <c:pt idx="59">
                  <c:v>67.400000000000006</c:v>
                </c:pt>
                <c:pt idx="60">
                  <c:v>70.900000000000006</c:v>
                </c:pt>
                <c:pt idx="61">
                  <c:v>72.2</c:v>
                </c:pt>
                <c:pt idx="62">
                  <c:v>75.7</c:v>
                </c:pt>
                <c:pt idx="63">
                  <c:v>85.1</c:v>
                </c:pt>
                <c:pt idx="64">
                  <c:v>65.099999999999994</c:v>
                </c:pt>
                <c:pt idx="65">
                  <c:v>61.9</c:v>
                </c:pt>
                <c:pt idx="66">
                  <c:v>68.5</c:v>
                </c:pt>
                <c:pt idx="67">
                  <c:v>62.9</c:v>
                </c:pt>
                <c:pt idx="68">
                  <c:v>60.5</c:v>
                </c:pt>
                <c:pt idx="69">
                  <c:v>55</c:v>
                </c:pt>
                <c:pt idx="70">
                  <c:v>64.900000000000006</c:v>
                </c:pt>
                <c:pt idx="71">
                  <c:v>63.9</c:v>
                </c:pt>
                <c:pt idx="72">
                  <c:v>80.400000000000006</c:v>
                </c:pt>
                <c:pt idx="73">
                  <c:v>62.5</c:v>
                </c:pt>
                <c:pt idx="74">
                  <c:v>57.9</c:v>
                </c:pt>
                <c:pt idx="75">
                  <c:v>64.099999999999994</c:v>
                </c:pt>
                <c:pt idx="76">
                  <c:v>84.4</c:v>
                </c:pt>
                <c:pt idx="77">
                  <c:v>103.5</c:v>
                </c:pt>
                <c:pt idx="78">
                  <c:v>78.900000000000006</c:v>
                </c:pt>
                <c:pt idx="79">
                  <c:v>77.3</c:v>
                </c:pt>
                <c:pt idx="80">
                  <c:v>67.599999999999994</c:v>
                </c:pt>
                <c:pt idx="81">
                  <c:v>59.8</c:v>
                </c:pt>
                <c:pt idx="82">
                  <c:v>71.8</c:v>
                </c:pt>
                <c:pt idx="83">
                  <c:v>60.6</c:v>
                </c:pt>
                <c:pt idx="84">
                  <c:v>74.400000000000006</c:v>
                </c:pt>
                <c:pt idx="85">
                  <c:v>66.900000000000006</c:v>
                </c:pt>
                <c:pt idx="86">
                  <c:v>75</c:v>
                </c:pt>
                <c:pt idx="87">
                  <c:v>60.6</c:v>
                </c:pt>
                <c:pt idx="88">
                  <c:v>62.6</c:v>
                </c:pt>
                <c:pt idx="89">
                  <c:v>65.7</c:v>
                </c:pt>
                <c:pt idx="90">
                  <c:v>62.5</c:v>
                </c:pt>
                <c:pt idx="91">
                  <c:v>43.3</c:v>
                </c:pt>
                <c:pt idx="92">
                  <c:v>68.2</c:v>
                </c:pt>
                <c:pt idx="93">
                  <c:v>61.8</c:v>
                </c:pt>
                <c:pt idx="94">
                  <c:v>57.6</c:v>
                </c:pt>
                <c:pt idx="95">
                  <c:v>61</c:v>
                </c:pt>
                <c:pt idx="96">
                  <c:v>60</c:v>
                </c:pt>
                <c:pt idx="97">
                  <c:v>68.7</c:v>
                </c:pt>
                <c:pt idx="98">
                  <c:v>46.8</c:v>
                </c:pt>
                <c:pt idx="99">
                  <c:v>77.7</c:v>
                </c:pt>
                <c:pt idx="100">
                  <c:v>71.3</c:v>
                </c:pt>
                <c:pt idx="101">
                  <c:v>89.1</c:v>
                </c:pt>
                <c:pt idx="102">
                  <c:v>81.8</c:v>
                </c:pt>
                <c:pt idx="103">
                  <c:v>96.6</c:v>
                </c:pt>
                <c:pt idx="104">
                  <c:v>101.7</c:v>
                </c:pt>
                <c:pt idx="105">
                  <c:v>69.8</c:v>
                </c:pt>
                <c:pt idx="106">
                  <c:v>60.1</c:v>
                </c:pt>
                <c:pt idx="107">
                  <c:v>60.2</c:v>
                </c:pt>
                <c:pt idx="108">
                  <c:v>58.6</c:v>
                </c:pt>
                <c:pt idx="109">
                  <c:v>61.3</c:v>
                </c:pt>
                <c:pt idx="110">
                  <c:v>64.900000000000006</c:v>
                </c:pt>
                <c:pt idx="111">
                  <c:v>53</c:v>
                </c:pt>
                <c:pt idx="112">
                  <c:v>93.5</c:v>
                </c:pt>
                <c:pt idx="113">
                  <c:v>56.7</c:v>
                </c:pt>
                <c:pt idx="114">
                  <c:v>73.8</c:v>
                </c:pt>
                <c:pt idx="115">
                  <c:v>66.2</c:v>
                </c:pt>
                <c:pt idx="116">
                  <c:v>60.9</c:v>
                </c:pt>
                <c:pt idx="117">
                  <c:v>65.8</c:v>
                </c:pt>
                <c:pt idx="118">
                  <c:v>70.599999999999994</c:v>
                </c:pt>
                <c:pt idx="119">
                  <c:v>94.7</c:v>
                </c:pt>
                <c:pt idx="120">
                  <c:v>77.8</c:v>
                </c:pt>
                <c:pt idx="121">
                  <c:v>63.3</c:v>
                </c:pt>
                <c:pt idx="122">
                  <c:v>79.7</c:v>
                </c:pt>
                <c:pt idx="123">
                  <c:v>69.7</c:v>
                </c:pt>
                <c:pt idx="124">
                  <c:v>80.2</c:v>
                </c:pt>
                <c:pt idx="125">
                  <c:v>46.6</c:v>
                </c:pt>
                <c:pt idx="126">
                  <c:v>86.4</c:v>
                </c:pt>
                <c:pt idx="127">
                  <c:v>98.5</c:v>
                </c:pt>
                <c:pt idx="128">
                  <c:v>57.3</c:v>
                </c:pt>
                <c:pt idx="129">
                  <c:v>61.2</c:v>
                </c:pt>
                <c:pt idx="130">
                  <c:v>67</c:v>
                </c:pt>
                <c:pt idx="131">
                  <c:v>69.8</c:v>
                </c:pt>
                <c:pt idx="132">
                  <c:v>72.099999999999994</c:v>
                </c:pt>
                <c:pt idx="133">
                  <c:v>49.3</c:v>
                </c:pt>
                <c:pt idx="134">
                  <c:v>60.8</c:v>
                </c:pt>
                <c:pt idx="135">
                  <c:v>76.599999999999994</c:v>
                </c:pt>
                <c:pt idx="136">
                  <c:v>58.1</c:v>
                </c:pt>
                <c:pt idx="137">
                  <c:v>113.4</c:v>
                </c:pt>
                <c:pt idx="138">
                  <c:v>64.599999999999994</c:v>
                </c:pt>
                <c:pt idx="139">
                  <c:v>73.5</c:v>
                </c:pt>
                <c:pt idx="140">
                  <c:v>64.7</c:v>
                </c:pt>
                <c:pt idx="141">
                  <c:v>54.9</c:v>
                </c:pt>
                <c:pt idx="142">
                  <c:v>63.4</c:v>
                </c:pt>
                <c:pt idx="143">
                  <c:v>65.900000000000006</c:v>
                </c:pt>
                <c:pt idx="144">
                  <c:v>71.900000000000006</c:v>
                </c:pt>
                <c:pt idx="145">
                  <c:v>67.3</c:v>
                </c:pt>
                <c:pt idx="146">
                  <c:v>78.400000000000006</c:v>
                </c:pt>
                <c:pt idx="147">
                  <c:v>51.8</c:v>
                </c:pt>
                <c:pt idx="148">
                  <c:v>71.7</c:v>
                </c:pt>
                <c:pt idx="149">
                  <c:v>62.4</c:v>
                </c:pt>
                <c:pt idx="150">
                  <c:v>76.7</c:v>
                </c:pt>
                <c:pt idx="151">
                  <c:v>99.9</c:v>
                </c:pt>
                <c:pt idx="152">
                  <c:v>66.599999999999994</c:v>
                </c:pt>
                <c:pt idx="153">
                  <c:v>73.900000000000006</c:v>
                </c:pt>
                <c:pt idx="154">
                  <c:v>69.2</c:v>
                </c:pt>
                <c:pt idx="155">
                  <c:v>74.2</c:v>
                </c:pt>
                <c:pt idx="156">
                  <c:v>70.3</c:v>
                </c:pt>
                <c:pt idx="157">
                  <c:v>81.8</c:v>
                </c:pt>
                <c:pt idx="158">
                  <c:v>57.1</c:v>
                </c:pt>
                <c:pt idx="159">
                  <c:v>65.2</c:v>
                </c:pt>
                <c:pt idx="160">
                  <c:v>68.599999999999994</c:v>
                </c:pt>
                <c:pt idx="161">
                  <c:v>51</c:v>
                </c:pt>
                <c:pt idx="162">
                  <c:v>63.5</c:v>
                </c:pt>
                <c:pt idx="163">
                  <c:v>74.400000000000006</c:v>
                </c:pt>
                <c:pt idx="164">
                  <c:v>60.8</c:v>
                </c:pt>
                <c:pt idx="165">
                  <c:v>52.5</c:v>
                </c:pt>
                <c:pt idx="166">
                  <c:v>62.5</c:v>
                </c:pt>
                <c:pt idx="167">
                  <c:v>77.599999999999994</c:v>
                </c:pt>
                <c:pt idx="168">
                  <c:v>63.1</c:v>
                </c:pt>
                <c:pt idx="169">
                  <c:v>67.3</c:v>
                </c:pt>
                <c:pt idx="170">
                  <c:v>65.099999999999994</c:v>
                </c:pt>
                <c:pt idx="171">
                  <c:v>76.5</c:v>
                </c:pt>
                <c:pt idx="172">
                  <c:v>74.900000000000006</c:v>
                </c:pt>
                <c:pt idx="173">
                  <c:v>59.1</c:v>
                </c:pt>
                <c:pt idx="174">
                  <c:v>66.8</c:v>
                </c:pt>
                <c:pt idx="175">
                  <c:v>74.8</c:v>
                </c:pt>
                <c:pt idx="176">
                  <c:v>66.3</c:v>
                </c:pt>
                <c:pt idx="177">
                  <c:v>56.3</c:v>
                </c:pt>
                <c:pt idx="178">
                  <c:v>64.2</c:v>
                </c:pt>
                <c:pt idx="179">
                  <c:v>76.8</c:v>
                </c:pt>
                <c:pt idx="180">
                  <c:v>59.8</c:v>
                </c:pt>
                <c:pt idx="181">
                  <c:v>89.7</c:v>
                </c:pt>
                <c:pt idx="182">
                  <c:v>73.900000000000006</c:v>
                </c:pt>
                <c:pt idx="183">
                  <c:v>86.2</c:v>
                </c:pt>
                <c:pt idx="184">
                  <c:v>69.5</c:v>
                </c:pt>
                <c:pt idx="185">
                  <c:v>63.1</c:v>
                </c:pt>
                <c:pt idx="186">
                  <c:v>68.7</c:v>
                </c:pt>
                <c:pt idx="187">
                  <c:v>98.5</c:v>
                </c:pt>
                <c:pt idx="188">
                  <c:v>60.6</c:v>
                </c:pt>
                <c:pt idx="189">
                  <c:v>57.4</c:v>
                </c:pt>
                <c:pt idx="190">
                  <c:v>57.4</c:v>
                </c:pt>
                <c:pt idx="191">
                  <c:v>73.099999999999994</c:v>
                </c:pt>
                <c:pt idx="192">
                  <c:v>76.599999999999994</c:v>
                </c:pt>
                <c:pt idx="193">
                  <c:v>72</c:v>
                </c:pt>
                <c:pt idx="194">
                  <c:v>60.1</c:v>
                </c:pt>
                <c:pt idx="195">
                  <c:v>80.5</c:v>
                </c:pt>
                <c:pt idx="196">
                  <c:v>68.8</c:v>
                </c:pt>
                <c:pt idx="197">
                  <c:v>54.6</c:v>
                </c:pt>
                <c:pt idx="198">
                  <c:v>67.8</c:v>
                </c:pt>
                <c:pt idx="199">
                  <c:v>57.1</c:v>
                </c:pt>
                <c:pt idx="200">
                  <c:v>71.599999999999994</c:v>
                </c:pt>
                <c:pt idx="201">
                  <c:v>81.099999999999994</c:v>
                </c:pt>
                <c:pt idx="202">
                  <c:v>70.599999999999994</c:v>
                </c:pt>
                <c:pt idx="203">
                  <c:v>73.2</c:v>
                </c:pt>
                <c:pt idx="204">
                  <c:v>79.7</c:v>
                </c:pt>
                <c:pt idx="205">
                  <c:v>74.5</c:v>
                </c:pt>
                <c:pt idx="206">
                  <c:v>73</c:v>
                </c:pt>
                <c:pt idx="207">
                  <c:v>59.9</c:v>
                </c:pt>
                <c:pt idx="208">
                  <c:v>88.8</c:v>
                </c:pt>
                <c:pt idx="209">
                  <c:v>61.3</c:v>
                </c:pt>
                <c:pt idx="210">
                  <c:v>81.7</c:v>
                </c:pt>
                <c:pt idx="211">
                  <c:v>67.5</c:v>
                </c:pt>
                <c:pt idx="212">
                  <c:v>63</c:v>
                </c:pt>
                <c:pt idx="213">
                  <c:v>81.3</c:v>
                </c:pt>
                <c:pt idx="214">
                  <c:v>69.5</c:v>
                </c:pt>
                <c:pt idx="215">
                  <c:v>59.7</c:v>
                </c:pt>
                <c:pt idx="216">
                  <c:v>68.2</c:v>
                </c:pt>
                <c:pt idx="217">
                  <c:v>95.2</c:v>
                </c:pt>
                <c:pt idx="218">
                  <c:v>69.8</c:v>
                </c:pt>
                <c:pt idx="219">
                  <c:v>66.099999999999994</c:v>
                </c:pt>
                <c:pt idx="220">
                  <c:v>93.9</c:v>
                </c:pt>
                <c:pt idx="221">
                  <c:v>84.3</c:v>
                </c:pt>
                <c:pt idx="222">
                  <c:v>82.8</c:v>
                </c:pt>
                <c:pt idx="223">
                  <c:v>56.3</c:v>
                </c:pt>
                <c:pt idx="224">
                  <c:v>75.900000000000006</c:v>
                </c:pt>
                <c:pt idx="225">
                  <c:v>75.5</c:v>
                </c:pt>
                <c:pt idx="226">
                  <c:v>61.2</c:v>
                </c:pt>
                <c:pt idx="227">
                  <c:v>86.7</c:v>
                </c:pt>
                <c:pt idx="228">
                  <c:v>75.400000000000006</c:v>
                </c:pt>
                <c:pt idx="229">
                  <c:v>64.2</c:v>
                </c:pt>
                <c:pt idx="230">
                  <c:v>59.7</c:v>
                </c:pt>
                <c:pt idx="231">
                  <c:v>59.9</c:v>
                </c:pt>
                <c:pt idx="232">
                  <c:v>58.8</c:v>
                </c:pt>
                <c:pt idx="233">
                  <c:v>60.5</c:v>
                </c:pt>
                <c:pt idx="234">
                  <c:v>58.6</c:v>
                </c:pt>
                <c:pt idx="235">
                  <c:v>56.5</c:v>
                </c:pt>
                <c:pt idx="236">
                  <c:v>56.1</c:v>
                </c:pt>
                <c:pt idx="237">
                  <c:v>76.3</c:v>
                </c:pt>
                <c:pt idx="238">
                  <c:v>64.8</c:v>
                </c:pt>
                <c:pt idx="239">
                  <c:v>70.2</c:v>
                </c:pt>
                <c:pt idx="240">
                  <c:v>83.7</c:v>
                </c:pt>
                <c:pt idx="241">
                  <c:v>54.7</c:v>
                </c:pt>
                <c:pt idx="242">
                  <c:v>63.4</c:v>
                </c:pt>
                <c:pt idx="243">
                  <c:v>69.2</c:v>
                </c:pt>
                <c:pt idx="244">
                  <c:v>68.099999999999994</c:v>
                </c:pt>
                <c:pt idx="245">
                  <c:v>92.2</c:v>
                </c:pt>
                <c:pt idx="246">
                  <c:v>62.3</c:v>
                </c:pt>
                <c:pt idx="247">
                  <c:v>74.2</c:v>
                </c:pt>
                <c:pt idx="248">
                  <c:v>70.8</c:v>
                </c:pt>
                <c:pt idx="249">
                  <c:v>67.400000000000006</c:v>
                </c:pt>
                <c:pt idx="250">
                  <c:v>71.400000000000006</c:v>
                </c:pt>
                <c:pt idx="251">
                  <c:v>61</c:v>
                </c:pt>
                <c:pt idx="252">
                  <c:v>102.1</c:v>
                </c:pt>
                <c:pt idx="253">
                  <c:v>64.099999999999994</c:v>
                </c:pt>
                <c:pt idx="254">
                  <c:v>87.7</c:v>
                </c:pt>
                <c:pt idx="255">
                  <c:v>63.3</c:v>
                </c:pt>
                <c:pt idx="256">
                  <c:v>102.8</c:v>
                </c:pt>
                <c:pt idx="257">
                  <c:v>60.7</c:v>
                </c:pt>
                <c:pt idx="258">
                  <c:v>65.900000000000006</c:v>
                </c:pt>
                <c:pt idx="259">
                  <c:v>70.599999999999994</c:v>
                </c:pt>
                <c:pt idx="260">
                  <c:v>84.6</c:v>
                </c:pt>
                <c:pt idx="261">
                  <c:v>78.400000000000006</c:v>
                </c:pt>
                <c:pt idx="262">
                  <c:v>87.6</c:v>
                </c:pt>
                <c:pt idx="263">
                  <c:v>100.2</c:v>
                </c:pt>
                <c:pt idx="264">
                  <c:v>95.2</c:v>
                </c:pt>
                <c:pt idx="265">
                  <c:v>58.1</c:v>
                </c:pt>
                <c:pt idx="266">
                  <c:v>80.2</c:v>
                </c:pt>
                <c:pt idx="267">
                  <c:v>69.400000000000006</c:v>
                </c:pt>
                <c:pt idx="268">
                  <c:v>76.5</c:v>
                </c:pt>
                <c:pt idx="269">
                  <c:v>62</c:v>
                </c:pt>
                <c:pt idx="270">
                  <c:v>111.2</c:v>
                </c:pt>
                <c:pt idx="271">
                  <c:v>60.6</c:v>
                </c:pt>
                <c:pt idx="272">
                  <c:v>87.1</c:v>
                </c:pt>
                <c:pt idx="273">
                  <c:v>56.4</c:v>
                </c:pt>
                <c:pt idx="274">
                  <c:v>61.5</c:v>
                </c:pt>
                <c:pt idx="275">
                  <c:v>76.8</c:v>
                </c:pt>
                <c:pt idx="276">
                  <c:v>77.8</c:v>
                </c:pt>
                <c:pt idx="277">
                  <c:v>57.7</c:v>
                </c:pt>
                <c:pt idx="278">
                  <c:v>86.4</c:v>
                </c:pt>
                <c:pt idx="279">
                  <c:v>68.900000000000006</c:v>
                </c:pt>
                <c:pt idx="280">
                  <c:v>69.2</c:v>
                </c:pt>
                <c:pt idx="281">
                  <c:v>74.3</c:v>
                </c:pt>
                <c:pt idx="282">
                  <c:v>68.400000000000006</c:v>
                </c:pt>
                <c:pt idx="283">
                  <c:v>62.6</c:v>
                </c:pt>
                <c:pt idx="284">
                  <c:v>83.9</c:v>
                </c:pt>
                <c:pt idx="285">
                  <c:v>57.4</c:v>
                </c:pt>
                <c:pt idx="286">
                  <c:v>89.2</c:v>
                </c:pt>
                <c:pt idx="287">
                  <c:v>54.9</c:v>
                </c:pt>
                <c:pt idx="288">
                  <c:v>70.599999999999994</c:v>
                </c:pt>
                <c:pt idx="289">
                  <c:v>55.9</c:v>
                </c:pt>
                <c:pt idx="290">
                  <c:v>71.599999999999994</c:v>
                </c:pt>
                <c:pt idx="291">
                  <c:v>49.2</c:v>
                </c:pt>
                <c:pt idx="292">
                  <c:v>66.2</c:v>
                </c:pt>
                <c:pt idx="293">
                  <c:v>57.1</c:v>
                </c:pt>
                <c:pt idx="294">
                  <c:v>86.6</c:v>
                </c:pt>
                <c:pt idx="295">
                  <c:v>66.900000000000006</c:v>
                </c:pt>
                <c:pt idx="296">
                  <c:v>49</c:v>
                </c:pt>
                <c:pt idx="297">
                  <c:v>62.1</c:v>
                </c:pt>
                <c:pt idx="298">
                  <c:v>73.900000000000006</c:v>
                </c:pt>
                <c:pt idx="299">
                  <c:v>64.5</c:v>
                </c:pt>
                <c:pt idx="300">
                  <c:v>56.6</c:v>
                </c:pt>
                <c:pt idx="301">
                  <c:v>60.8</c:v>
                </c:pt>
                <c:pt idx="302">
                  <c:v>77.900000000000006</c:v>
                </c:pt>
                <c:pt idx="303">
                  <c:v>83.2</c:v>
                </c:pt>
                <c:pt idx="304">
                  <c:v>85.5</c:v>
                </c:pt>
                <c:pt idx="305">
                  <c:v>68.900000000000006</c:v>
                </c:pt>
                <c:pt idx="306">
                  <c:v>48.5</c:v>
                </c:pt>
                <c:pt idx="307">
                  <c:v>79.8</c:v>
                </c:pt>
                <c:pt idx="308">
                  <c:v>75.3</c:v>
                </c:pt>
                <c:pt idx="309">
                  <c:v>56.7</c:v>
                </c:pt>
                <c:pt idx="310">
                  <c:v>82.8</c:v>
                </c:pt>
                <c:pt idx="311">
                  <c:v>63.7</c:v>
                </c:pt>
                <c:pt idx="312">
                  <c:v>62.3</c:v>
                </c:pt>
                <c:pt idx="313">
                  <c:v>55</c:v>
                </c:pt>
                <c:pt idx="314">
                  <c:v>79.7</c:v>
                </c:pt>
                <c:pt idx="315">
                  <c:v>77.599999999999994</c:v>
                </c:pt>
                <c:pt idx="316">
                  <c:v>63</c:v>
                </c:pt>
                <c:pt idx="317">
                  <c:v>67.8</c:v>
                </c:pt>
                <c:pt idx="318">
                  <c:v>78.3</c:v>
                </c:pt>
                <c:pt idx="319">
                  <c:v>66.400000000000006</c:v>
                </c:pt>
                <c:pt idx="320">
                  <c:v>58.9</c:v>
                </c:pt>
                <c:pt idx="321">
                  <c:v>65.900000000000006</c:v>
                </c:pt>
                <c:pt idx="322">
                  <c:v>111.7</c:v>
                </c:pt>
                <c:pt idx="323">
                  <c:v>52.8</c:v>
                </c:pt>
                <c:pt idx="324">
                  <c:v>86.1</c:v>
                </c:pt>
                <c:pt idx="325">
                  <c:v>78.2</c:v>
                </c:pt>
                <c:pt idx="326">
                  <c:v>75.400000000000006</c:v>
                </c:pt>
                <c:pt idx="327">
                  <c:v>60</c:v>
                </c:pt>
                <c:pt idx="328">
                  <c:v>58.8</c:v>
                </c:pt>
                <c:pt idx="329">
                  <c:v>66.5</c:v>
                </c:pt>
                <c:pt idx="330">
                  <c:v>56.3</c:v>
                </c:pt>
                <c:pt idx="331">
                  <c:v>59.3</c:v>
                </c:pt>
                <c:pt idx="332">
                  <c:v>69.400000000000006</c:v>
                </c:pt>
                <c:pt idx="333">
                  <c:v>74</c:v>
                </c:pt>
                <c:pt idx="334">
                  <c:v>80</c:v>
                </c:pt>
                <c:pt idx="335">
                  <c:v>56.9</c:v>
                </c:pt>
                <c:pt idx="336">
                  <c:v>88.6</c:v>
                </c:pt>
                <c:pt idx="337">
                  <c:v>81.2</c:v>
                </c:pt>
                <c:pt idx="338">
                  <c:v>59.5</c:v>
                </c:pt>
                <c:pt idx="339">
                  <c:v>64</c:v>
                </c:pt>
                <c:pt idx="340">
                  <c:v>87.7</c:v>
                </c:pt>
                <c:pt idx="341">
                  <c:v>87.1</c:v>
                </c:pt>
                <c:pt idx="342">
                  <c:v>67.2</c:v>
                </c:pt>
                <c:pt idx="343">
                  <c:v>63</c:v>
                </c:pt>
                <c:pt idx="344">
                  <c:v>104.6</c:v>
                </c:pt>
                <c:pt idx="345">
                  <c:v>61</c:v>
                </c:pt>
                <c:pt idx="346">
                  <c:v>107</c:v>
                </c:pt>
                <c:pt idx="347">
                  <c:v>80.8</c:v>
                </c:pt>
                <c:pt idx="348">
                  <c:v>57.3</c:v>
                </c:pt>
                <c:pt idx="349">
                  <c:v>62.8</c:v>
                </c:pt>
                <c:pt idx="350">
                  <c:v>90.4</c:v>
                </c:pt>
                <c:pt idx="351">
                  <c:v>78</c:v>
                </c:pt>
                <c:pt idx="352">
                  <c:v>56.6</c:v>
                </c:pt>
                <c:pt idx="353">
                  <c:v>60.3</c:v>
                </c:pt>
                <c:pt idx="354">
                  <c:v>72.8</c:v>
                </c:pt>
                <c:pt idx="355">
                  <c:v>59.7</c:v>
                </c:pt>
                <c:pt idx="356">
                  <c:v>110.4</c:v>
                </c:pt>
                <c:pt idx="357">
                  <c:v>66.7</c:v>
                </c:pt>
                <c:pt idx="358">
                  <c:v>79.7</c:v>
                </c:pt>
                <c:pt idx="359">
                  <c:v>52.1</c:v>
                </c:pt>
                <c:pt idx="360">
                  <c:v>68.599999999999994</c:v>
                </c:pt>
                <c:pt idx="361">
                  <c:v>65</c:v>
                </c:pt>
                <c:pt idx="362">
                  <c:v>65.3</c:v>
                </c:pt>
                <c:pt idx="363">
                  <c:v>59.3</c:v>
                </c:pt>
                <c:pt idx="364">
                  <c:v>79.400000000000006</c:v>
                </c:pt>
                <c:pt idx="365">
                  <c:v>68.8</c:v>
                </c:pt>
                <c:pt idx="366">
                  <c:v>58.5</c:v>
                </c:pt>
                <c:pt idx="367">
                  <c:v>91.6</c:v>
                </c:pt>
                <c:pt idx="368">
                  <c:v>104.2</c:v>
                </c:pt>
                <c:pt idx="369">
                  <c:v>64</c:v>
                </c:pt>
                <c:pt idx="370">
                  <c:v>70.599999999999994</c:v>
                </c:pt>
                <c:pt idx="371">
                  <c:v>50.7</c:v>
                </c:pt>
                <c:pt idx="372">
                  <c:v>65.5</c:v>
                </c:pt>
                <c:pt idx="373">
                  <c:v>53.7</c:v>
                </c:pt>
                <c:pt idx="374">
                  <c:v>58.8</c:v>
                </c:pt>
                <c:pt idx="375">
                  <c:v>104.7</c:v>
                </c:pt>
                <c:pt idx="376">
                  <c:v>72.599999999999994</c:v>
                </c:pt>
                <c:pt idx="377">
                  <c:v>56.1</c:v>
                </c:pt>
                <c:pt idx="378">
                  <c:v>71</c:v>
                </c:pt>
                <c:pt idx="379">
                  <c:v>61.2</c:v>
                </c:pt>
                <c:pt idx="380">
                  <c:v>112.3</c:v>
                </c:pt>
                <c:pt idx="381">
                  <c:v>80.3</c:v>
                </c:pt>
                <c:pt idx="382">
                  <c:v>51.8</c:v>
                </c:pt>
                <c:pt idx="383">
                  <c:v>56.9</c:v>
                </c:pt>
                <c:pt idx="384">
                  <c:v>88.9</c:v>
                </c:pt>
                <c:pt idx="385">
                  <c:v>64.400000000000006</c:v>
                </c:pt>
                <c:pt idx="386">
                  <c:v>53.8</c:v>
                </c:pt>
                <c:pt idx="387">
                  <c:v>75.099999999999994</c:v>
                </c:pt>
                <c:pt idx="388">
                  <c:v>66.900000000000006</c:v>
                </c:pt>
                <c:pt idx="389">
                  <c:v>69.8</c:v>
                </c:pt>
                <c:pt idx="390">
                  <c:v>53.7</c:v>
                </c:pt>
                <c:pt idx="391">
                  <c:v>106.8</c:v>
                </c:pt>
                <c:pt idx="392">
                  <c:v>66.400000000000006</c:v>
                </c:pt>
                <c:pt idx="393">
                  <c:v>85.4</c:v>
                </c:pt>
                <c:pt idx="394">
                  <c:v>76.2</c:v>
                </c:pt>
                <c:pt idx="395">
                  <c:v>47.6</c:v>
                </c:pt>
                <c:pt idx="396">
                  <c:v>97.4</c:v>
                </c:pt>
                <c:pt idx="397">
                  <c:v>79.3</c:v>
                </c:pt>
                <c:pt idx="398">
                  <c:v>48</c:v>
                </c:pt>
                <c:pt idx="399">
                  <c:v>77.5</c:v>
                </c:pt>
                <c:pt idx="400">
                  <c:v>79.099999999999994</c:v>
                </c:pt>
                <c:pt idx="401">
                  <c:v>92.1</c:v>
                </c:pt>
                <c:pt idx="402">
                  <c:v>73.400000000000006</c:v>
                </c:pt>
                <c:pt idx="403">
                  <c:v>68.8</c:v>
                </c:pt>
                <c:pt idx="404">
                  <c:v>56</c:v>
                </c:pt>
                <c:pt idx="405">
                  <c:v>59.5</c:v>
                </c:pt>
                <c:pt idx="406">
                  <c:v>86.7</c:v>
                </c:pt>
                <c:pt idx="407">
                  <c:v>64.3</c:v>
                </c:pt>
                <c:pt idx="408">
                  <c:v>58.5</c:v>
                </c:pt>
                <c:pt idx="409">
                  <c:v>71.099999999999994</c:v>
                </c:pt>
                <c:pt idx="410">
                  <c:v>57.5</c:v>
                </c:pt>
                <c:pt idx="411">
                  <c:v>63.2</c:v>
                </c:pt>
                <c:pt idx="412">
                  <c:v>62.4</c:v>
                </c:pt>
                <c:pt idx="413">
                  <c:v>53.7</c:v>
                </c:pt>
                <c:pt idx="414">
                  <c:v>94.1</c:v>
                </c:pt>
                <c:pt idx="415">
                  <c:v>85.7</c:v>
                </c:pt>
                <c:pt idx="416">
                  <c:v>54.3</c:v>
                </c:pt>
                <c:pt idx="417">
                  <c:v>77</c:v>
                </c:pt>
                <c:pt idx="418">
                  <c:v>60.9</c:v>
                </c:pt>
                <c:pt idx="419">
                  <c:v>57.4</c:v>
                </c:pt>
                <c:pt idx="420">
                  <c:v>60.4</c:v>
                </c:pt>
                <c:pt idx="421">
                  <c:v>57</c:v>
                </c:pt>
                <c:pt idx="422">
                  <c:v>59.4</c:v>
                </c:pt>
                <c:pt idx="423">
                  <c:v>78.900000000000006</c:v>
                </c:pt>
                <c:pt idx="424">
                  <c:v>60.1</c:v>
                </c:pt>
                <c:pt idx="425">
                  <c:v>67.599999999999994</c:v>
                </c:pt>
                <c:pt idx="426">
                  <c:v>59.6</c:v>
                </c:pt>
                <c:pt idx="427">
                  <c:v>79.099999999999994</c:v>
                </c:pt>
                <c:pt idx="428">
                  <c:v>58.8</c:v>
                </c:pt>
                <c:pt idx="429">
                  <c:v>79.400000000000006</c:v>
                </c:pt>
                <c:pt idx="430">
                  <c:v>58.2</c:v>
                </c:pt>
                <c:pt idx="431">
                  <c:v>58.2</c:v>
                </c:pt>
                <c:pt idx="432">
                  <c:v>48.6</c:v>
                </c:pt>
                <c:pt idx="433">
                  <c:v>45.1</c:v>
                </c:pt>
                <c:pt idx="434">
                  <c:v>91</c:v>
                </c:pt>
                <c:pt idx="435">
                  <c:v>76.900000000000006</c:v>
                </c:pt>
                <c:pt idx="436">
                  <c:v>54</c:v>
                </c:pt>
                <c:pt idx="437">
                  <c:v>59.2</c:v>
                </c:pt>
                <c:pt idx="438">
                  <c:v>87.4</c:v>
                </c:pt>
                <c:pt idx="439">
                  <c:v>56</c:v>
                </c:pt>
                <c:pt idx="440">
                  <c:v>129.9</c:v>
                </c:pt>
                <c:pt idx="441">
                  <c:v>67.5</c:v>
                </c:pt>
                <c:pt idx="442">
                  <c:v>82.9</c:v>
                </c:pt>
                <c:pt idx="443">
                  <c:v>59.9</c:v>
                </c:pt>
                <c:pt idx="444">
                  <c:v>84.9</c:v>
                </c:pt>
                <c:pt idx="445">
                  <c:v>63</c:v>
                </c:pt>
                <c:pt idx="446">
                  <c:v>86.4</c:v>
                </c:pt>
                <c:pt idx="447">
                  <c:v>60.6</c:v>
                </c:pt>
                <c:pt idx="448">
                  <c:v>107.5</c:v>
                </c:pt>
                <c:pt idx="449">
                  <c:v>46.4</c:v>
                </c:pt>
                <c:pt idx="450">
                  <c:v>63.1</c:v>
                </c:pt>
                <c:pt idx="451">
                  <c:v>49.6</c:v>
                </c:pt>
                <c:pt idx="452">
                  <c:v>62.5</c:v>
                </c:pt>
                <c:pt idx="453">
                  <c:v>50.1</c:v>
                </c:pt>
                <c:pt idx="454">
                  <c:v>64.3</c:v>
                </c:pt>
                <c:pt idx="455">
                  <c:v>69.5</c:v>
                </c:pt>
                <c:pt idx="456">
                  <c:v>66.400000000000006</c:v>
                </c:pt>
                <c:pt idx="457">
                  <c:v>59</c:v>
                </c:pt>
                <c:pt idx="458">
                  <c:v>77.2</c:v>
                </c:pt>
                <c:pt idx="459">
                  <c:v>70.3</c:v>
                </c:pt>
                <c:pt idx="460">
                  <c:v>67.3</c:v>
                </c:pt>
                <c:pt idx="461">
                  <c:v>102.2</c:v>
                </c:pt>
                <c:pt idx="462">
                  <c:v>95</c:v>
                </c:pt>
                <c:pt idx="463">
                  <c:v>62.1</c:v>
                </c:pt>
                <c:pt idx="464">
                  <c:v>73.7</c:v>
                </c:pt>
                <c:pt idx="465">
                  <c:v>67.400000000000006</c:v>
                </c:pt>
                <c:pt idx="466">
                  <c:v>68.900000000000006</c:v>
                </c:pt>
                <c:pt idx="467">
                  <c:v>50.6</c:v>
                </c:pt>
                <c:pt idx="468">
                  <c:v>70.099999999999994</c:v>
                </c:pt>
                <c:pt idx="469">
                  <c:v>82.6</c:v>
                </c:pt>
                <c:pt idx="470">
                  <c:v>99.3</c:v>
                </c:pt>
                <c:pt idx="471">
                  <c:v>57.3</c:v>
                </c:pt>
                <c:pt idx="472">
                  <c:v>68.900000000000006</c:v>
                </c:pt>
                <c:pt idx="473">
                  <c:v>73</c:v>
                </c:pt>
                <c:pt idx="474">
                  <c:v>99.4</c:v>
                </c:pt>
                <c:pt idx="475">
                  <c:v>88</c:v>
                </c:pt>
                <c:pt idx="476">
                  <c:v>62.6</c:v>
                </c:pt>
                <c:pt idx="477">
                  <c:v>84.1</c:v>
                </c:pt>
                <c:pt idx="478">
                  <c:v>55.4</c:v>
                </c:pt>
                <c:pt idx="479">
                  <c:v>61</c:v>
                </c:pt>
                <c:pt idx="480">
                  <c:v>72.2</c:v>
                </c:pt>
                <c:pt idx="481">
                  <c:v>64.2</c:v>
                </c:pt>
                <c:pt idx="482">
                  <c:v>52.8</c:v>
                </c:pt>
                <c:pt idx="483">
                  <c:v>64.7</c:v>
                </c:pt>
                <c:pt idx="484">
                  <c:v>73.900000000000006</c:v>
                </c:pt>
                <c:pt idx="485">
                  <c:v>68.5</c:v>
                </c:pt>
                <c:pt idx="486">
                  <c:v>84.2</c:v>
                </c:pt>
                <c:pt idx="487">
                  <c:v>81.7</c:v>
                </c:pt>
                <c:pt idx="488">
                  <c:v>94</c:v>
                </c:pt>
                <c:pt idx="489">
                  <c:v>57</c:v>
                </c:pt>
                <c:pt idx="490">
                  <c:v>69.8</c:v>
                </c:pt>
                <c:pt idx="491">
                  <c:v>59.3</c:v>
                </c:pt>
                <c:pt idx="492">
                  <c:v>57.9</c:v>
                </c:pt>
                <c:pt idx="493">
                  <c:v>75.099999999999994</c:v>
                </c:pt>
                <c:pt idx="494">
                  <c:v>104.2</c:v>
                </c:pt>
                <c:pt idx="495">
                  <c:v>73.5</c:v>
                </c:pt>
                <c:pt idx="496">
                  <c:v>80.3</c:v>
                </c:pt>
                <c:pt idx="497">
                  <c:v>63</c:v>
                </c:pt>
                <c:pt idx="498">
                  <c:v>82</c:v>
                </c:pt>
                <c:pt idx="499">
                  <c:v>67.400000000000006</c:v>
                </c:pt>
                <c:pt idx="500">
                  <c:v>84.3</c:v>
                </c:pt>
                <c:pt idx="501">
                  <c:v>72</c:v>
                </c:pt>
                <c:pt idx="502">
                  <c:v>65.3</c:v>
                </c:pt>
                <c:pt idx="503">
                  <c:v>90.4</c:v>
                </c:pt>
                <c:pt idx="504">
                  <c:v>47.8</c:v>
                </c:pt>
                <c:pt idx="505">
                  <c:v>78.099999999999994</c:v>
                </c:pt>
                <c:pt idx="506">
                  <c:v>101.9</c:v>
                </c:pt>
                <c:pt idx="507">
                  <c:v>71.5</c:v>
                </c:pt>
                <c:pt idx="508">
                  <c:v>75</c:v>
                </c:pt>
                <c:pt idx="509">
                  <c:v>56.8</c:v>
                </c:pt>
                <c:pt idx="510">
                  <c:v>71.8</c:v>
                </c:pt>
                <c:pt idx="511">
                  <c:v>67.3</c:v>
                </c:pt>
                <c:pt idx="512">
                  <c:v>73.8</c:v>
                </c:pt>
                <c:pt idx="513">
                  <c:v>66.2</c:v>
                </c:pt>
                <c:pt idx="514">
                  <c:v>84.3</c:v>
                </c:pt>
                <c:pt idx="515">
                  <c:v>87.6</c:v>
                </c:pt>
                <c:pt idx="516">
                  <c:v>88.9</c:v>
                </c:pt>
                <c:pt idx="517">
                  <c:v>95.3</c:v>
                </c:pt>
                <c:pt idx="518">
                  <c:v>51.6</c:v>
                </c:pt>
                <c:pt idx="519">
                  <c:v>91.7</c:v>
                </c:pt>
                <c:pt idx="520">
                  <c:v>55.1</c:v>
                </c:pt>
                <c:pt idx="521">
                  <c:v>62.8</c:v>
                </c:pt>
                <c:pt idx="522">
                  <c:v>99.1</c:v>
                </c:pt>
                <c:pt idx="523">
                  <c:v>84.6</c:v>
                </c:pt>
                <c:pt idx="524">
                  <c:v>64.3</c:v>
                </c:pt>
                <c:pt idx="525">
                  <c:v>62</c:v>
                </c:pt>
                <c:pt idx="526">
                  <c:v>61.5</c:v>
                </c:pt>
                <c:pt idx="527">
                  <c:v>100.5</c:v>
                </c:pt>
                <c:pt idx="528">
                  <c:v>87</c:v>
                </c:pt>
                <c:pt idx="529">
                  <c:v>57.9</c:v>
                </c:pt>
                <c:pt idx="530">
                  <c:v>78.5</c:v>
                </c:pt>
                <c:pt idx="531">
                  <c:v>70.7</c:v>
                </c:pt>
                <c:pt idx="532">
                  <c:v>101.6</c:v>
                </c:pt>
                <c:pt idx="533">
                  <c:v>69</c:v>
                </c:pt>
                <c:pt idx="534">
                  <c:v>101.4</c:v>
                </c:pt>
                <c:pt idx="535">
                  <c:v>63.7</c:v>
                </c:pt>
                <c:pt idx="536">
                  <c:v>116.4</c:v>
                </c:pt>
                <c:pt idx="537">
                  <c:v>70.099999999999994</c:v>
                </c:pt>
                <c:pt idx="538">
                  <c:v>97</c:v>
                </c:pt>
                <c:pt idx="539">
                  <c:v>74.400000000000006</c:v>
                </c:pt>
                <c:pt idx="540">
                  <c:v>67.3</c:v>
                </c:pt>
                <c:pt idx="541">
                  <c:v>70.900000000000006</c:v>
                </c:pt>
                <c:pt idx="542">
                  <c:v>51.3</c:v>
                </c:pt>
                <c:pt idx="543">
                  <c:v>59.7</c:v>
                </c:pt>
                <c:pt idx="544">
                  <c:v>111.4</c:v>
                </c:pt>
                <c:pt idx="545">
                  <c:v>70.400000000000006</c:v>
                </c:pt>
                <c:pt idx="546">
                  <c:v>74.8</c:v>
                </c:pt>
                <c:pt idx="547">
                  <c:v>62.4</c:v>
                </c:pt>
                <c:pt idx="548">
                  <c:v>79.7</c:v>
                </c:pt>
                <c:pt idx="549">
                  <c:v>68.900000000000006</c:v>
                </c:pt>
                <c:pt idx="550">
                  <c:v>73.599999999999994</c:v>
                </c:pt>
                <c:pt idx="551">
                  <c:v>69.8</c:v>
                </c:pt>
                <c:pt idx="552">
                  <c:v>51.8</c:v>
                </c:pt>
                <c:pt idx="553">
                  <c:v>68.8</c:v>
                </c:pt>
                <c:pt idx="554">
                  <c:v>67.8</c:v>
                </c:pt>
                <c:pt idx="555">
                  <c:v>70.599999999999994</c:v>
                </c:pt>
                <c:pt idx="556">
                  <c:v>97.4</c:v>
                </c:pt>
                <c:pt idx="557">
                  <c:v>76</c:v>
                </c:pt>
                <c:pt idx="558">
                  <c:v>85.3</c:v>
                </c:pt>
                <c:pt idx="559">
                  <c:v>66.2</c:v>
                </c:pt>
                <c:pt idx="560">
                  <c:v>77</c:v>
                </c:pt>
                <c:pt idx="561">
                  <c:v>85.5</c:v>
                </c:pt>
                <c:pt idx="562">
                  <c:v>59.2</c:v>
                </c:pt>
                <c:pt idx="563">
                  <c:v>76.099999999999994</c:v>
                </c:pt>
                <c:pt idx="564">
                  <c:v>76</c:v>
                </c:pt>
                <c:pt idx="565">
                  <c:v>69.8</c:v>
                </c:pt>
                <c:pt idx="566">
                  <c:v>69.900000000000006</c:v>
                </c:pt>
                <c:pt idx="567">
                  <c:v>71.400000000000006</c:v>
                </c:pt>
                <c:pt idx="568">
                  <c:v>56.9</c:v>
                </c:pt>
                <c:pt idx="569">
                  <c:v>59.7</c:v>
                </c:pt>
                <c:pt idx="570">
                  <c:v>66</c:v>
                </c:pt>
                <c:pt idx="571">
                  <c:v>83.1</c:v>
                </c:pt>
                <c:pt idx="572">
                  <c:v>58.7</c:v>
                </c:pt>
                <c:pt idx="573">
                  <c:v>73.5</c:v>
                </c:pt>
                <c:pt idx="574">
                  <c:v>65</c:v>
                </c:pt>
                <c:pt idx="575">
                  <c:v>60.4</c:v>
                </c:pt>
                <c:pt idx="576">
                  <c:v>97.3</c:v>
                </c:pt>
                <c:pt idx="577">
                  <c:v>53.2</c:v>
                </c:pt>
                <c:pt idx="578">
                  <c:v>80.8</c:v>
                </c:pt>
                <c:pt idx="579">
                  <c:v>74.900000000000006</c:v>
                </c:pt>
                <c:pt idx="580">
                  <c:v>60.1</c:v>
                </c:pt>
                <c:pt idx="581">
                  <c:v>68.900000000000006</c:v>
                </c:pt>
                <c:pt idx="582">
                  <c:v>90.5</c:v>
                </c:pt>
                <c:pt idx="583">
                  <c:v>72.099999999999994</c:v>
                </c:pt>
                <c:pt idx="584">
                  <c:v>72.3</c:v>
                </c:pt>
                <c:pt idx="585">
                  <c:v>86.5</c:v>
                </c:pt>
                <c:pt idx="586">
                  <c:v>63.5</c:v>
                </c:pt>
                <c:pt idx="587">
                  <c:v>82.8</c:v>
                </c:pt>
                <c:pt idx="588">
                  <c:v>62.5</c:v>
                </c:pt>
                <c:pt idx="589">
                  <c:v>85.1</c:v>
                </c:pt>
                <c:pt idx="590">
                  <c:v>82.5</c:v>
                </c:pt>
                <c:pt idx="591">
                  <c:v>84.5</c:v>
                </c:pt>
                <c:pt idx="592">
                  <c:v>91</c:v>
                </c:pt>
                <c:pt idx="593">
                  <c:v>83.5</c:v>
                </c:pt>
                <c:pt idx="594">
                  <c:v>73.099999999999994</c:v>
                </c:pt>
                <c:pt idx="595">
                  <c:v>75.599999999999994</c:v>
                </c:pt>
                <c:pt idx="596">
                  <c:v>59.2</c:v>
                </c:pt>
                <c:pt idx="597">
                  <c:v>69.8</c:v>
                </c:pt>
                <c:pt idx="598">
                  <c:v>73.3</c:v>
                </c:pt>
                <c:pt idx="599">
                  <c:v>84.2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FE-47B1-9FEF-9727D72C9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8531776"/>
        <c:axId val="1780358608"/>
      </c:scatterChart>
      <c:valAx>
        <c:axId val="180853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0358608"/>
        <c:crosses val="autoZero"/>
        <c:crossBetween val="midCat"/>
      </c:valAx>
      <c:valAx>
        <c:axId val="178035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853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12292-C0E4-481A-9929-2E416CDFB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30781B-CD83-49EC-BAA2-E0F1F7C48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D8FE8-E8A5-4499-B2DF-D0E005CB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D699F-CD1F-4491-9EE1-8A941BAA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F81A6-29D2-4600-9A65-A5761470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5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57F0B-A1AF-4854-8503-CCA46A70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672A6-ADFB-42DE-AC2E-7E25DC3CF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7B5D2-D343-42EB-A4BA-B561DECF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65730-4728-4342-B896-E994B761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9E7AF-0727-40F1-B733-A2B514EC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4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098A1D-0C28-43D6-A4B8-183FCA13E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E3A1A-2DB7-4595-BB50-40F7BA8BF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75DF6-2C57-4F59-B679-457D8812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0BD6-CD80-4F0A-8C58-2522F150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52F57-70FB-4DD0-AD5F-26F672B3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2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F72FC-FDB8-4457-8FC4-5977FA03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D3117-41D4-4DB4-9F0B-708AFA0F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E8D0-4285-4ED1-A502-56B7A9D8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FE574-C9F3-4E59-AA00-D7CF417F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08E09-5B61-4904-B10F-4284992E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E293B-9DB1-45C2-8AE4-38AB94E2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9B7BF-0105-4719-811D-5A49FB86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FF0A3-89F0-4BDE-BFAE-BEBB9F6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C2F1F-7376-4C09-9B96-5F9D8AFA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A7FB4-DD6B-4F3F-AC6B-632022F5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8380A-07F1-4DCC-8A6B-2C51014D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02783-246B-494A-91A3-5821868C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3DEE3-1C76-4061-99FB-D4BE388B7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2899A-6B13-4C9A-9FFF-CDE5CBC4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E5182-FCD5-4041-894E-57A18424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7DCC6-0164-4983-A0D9-FD97766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23F21-ADCA-490E-B0AC-54EACAF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6E026-9967-4F60-AC4E-F0B510E3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53067-28B4-402D-A697-D52DEC80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2D1176-FD96-4687-88B3-18BF11B3D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263C5-5E1C-421A-9893-7DF22266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779DE-52D4-44E3-B1CB-BE35BD35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F7A7E-F55A-485E-B0BA-2B543E77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C27BA6-0854-4B8E-929C-8E6E15FB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7B19-A522-4663-9E36-AEAFCF37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E44EC1-42B4-4C96-99CF-287B25DB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62860C-0A1A-445B-9B6E-9F45F734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7F1271-1468-40DF-AF08-50981026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5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6749D2-E3F1-4B1C-AD5A-2747C593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A3672-2D68-4B2A-A260-2800AC15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F8384-0395-431F-9025-291FA15A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FA826-43B3-40E3-A77E-FA4B55B1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62A0F-63BB-48FB-A4C4-CD8267EC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8F006-D7F4-4052-8554-17F05E80F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67AA9-4641-4900-B5D5-CDCACBEC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F1950-A45B-4900-B9DA-3F3E84F9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A9A25-15E7-48BE-9392-D274C6C2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7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DFB4-0E1E-4A0C-8F91-9CA19C2A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0D0DC-948C-4EF9-BCA4-28E8C5FD4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7B781-D109-4A6C-A4B4-A5061D48F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CDF34-00D5-44C2-B478-D7506E2D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8ECB8-7BA6-4027-A4D7-6C5D6400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FA77D-977E-4E9B-A56E-D897EDE9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A1394-E98A-4382-8132-574E6983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EA020-AC7C-4D62-A2F1-B355992C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5AF10-9844-4B24-BB4D-C61017732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9039-6DEC-4569-8B1D-83517B06076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D839A-EAEE-4F39-97F1-8D988EB0E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271AE-9EC7-49CD-AB5D-E055EEBDF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0D141-C0A1-4F68-B871-F5756E213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A7CE92D-73C5-469C-B495-32F1DEED9B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479473"/>
              </p:ext>
            </p:extLst>
          </p:nvPr>
        </p:nvGraphicFramePr>
        <p:xfrm>
          <a:off x="613188" y="221425"/>
          <a:ext cx="455295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E730EE0-5399-4011-9982-A8E03A560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623682"/>
              </p:ext>
            </p:extLst>
          </p:nvPr>
        </p:nvGraphicFramePr>
        <p:xfrm>
          <a:off x="718890" y="3273383"/>
          <a:ext cx="4543425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56F6738-BDC1-407B-B552-3747E1B6ED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72229"/>
              </p:ext>
            </p:extLst>
          </p:nvPr>
        </p:nvGraphicFramePr>
        <p:xfrm>
          <a:off x="7025864" y="221425"/>
          <a:ext cx="455295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48AEE54-36B1-4333-942E-394CA1A231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831174"/>
              </p:ext>
            </p:extLst>
          </p:nvPr>
        </p:nvGraphicFramePr>
        <p:xfrm>
          <a:off x="7025864" y="3273383"/>
          <a:ext cx="455295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099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5912F743-C3B8-4A2D-8C0B-CD0011CB8C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959127"/>
              </p:ext>
            </p:extLst>
          </p:nvPr>
        </p:nvGraphicFramePr>
        <p:xfrm>
          <a:off x="718890" y="221425"/>
          <a:ext cx="455295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3026A990-E519-4304-BD83-E18C96B34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432941"/>
              </p:ext>
            </p:extLst>
          </p:nvPr>
        </p:nvGraphicFramePr>
        <p:xfrm>
          <a:off x="718890" y="3273383"/>
          <a:ext cx="455295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A746E1B-76C1-4902-9D6F-8D0529A80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003237"/>
              </p:ext>
            </p:extLst>
          </p:nvPr>
        </p:nvGraphicFramePr>
        <p:xfrm>
          <a:off x="6920160" y="221425"/>
          <a:ext cx="455295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1672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김민준</dc:creator>
  <cp:lastModifiedBy>김민준</cp:lastModifiedBy>
  <cp:revision>1</cp:revision>
  <dcterms:created xsi:type="dcterms:W3CDTF">2022-02-21T03:14:20Z</dcterms:created>
  <dcterms:modified xsi:type="dcterms:W3CDTF">2022-02-21T03:14:36Z</dcterms:modified>
</cp:coreProperties>
</file>