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0080625" cy="5670550"/>
  <p:notesSz cx="7559675" cy="10691813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7D38C27E-C2E7-4817-95A5-74C59EF090BA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91440" y="4572000"/>
            <a:ext cx="10332720" cy="1188720"/>
          </a:xfrm>
          <a:prstGeom prst="rect">
            <a:avLst/>
          </a:prstGeom>
          <a:solidFill>
            <a:srgbClr val="BF819E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xx" sz="4400" b="0" strike="noStrike" spc="-1">
                <a:latin typeface="Arial"/>
              </a:rPr>
              <a:t>Casos de Uso – User Persona</a:t>
            </a:r>
          </a:p>
        </p:txBody>
      </p:sp>
      <p:pic>
        <p:nvPicPr>
          <p:cNvPr id="43" name="Imagen 42"/>
          <p:cNvPicPr/>
          <p:nvPr/>
        </p:nvPicPr>
        <p:blipFill>
          <a:blip r:embed="rId2"/>
          <a:stretch/>
        </p:blipFill>
        <p:spPr>
          <a:xfrm>
            <a:off x="548640" y="1332000"/>
            <a:ext cx="2152080" cy="3148560"/>
          </a:xfrm>
          <a:prstGeom prst="rect">
            <a:avLst/>
          </a:prstGeom>
          <a:ln>
            <a:noFill/>
          </a:ln>
        </p:spPr>
      </p:pic>
      <p:sp>
        <p:nvSpPr>
          <p:cNvPr id="44" name="TextShape 3"/>
          <p:cNvSpPr txBox="1"/>
          <p:nvPr/>
        </p:nvSpPr>
        <p:spPr>
          <a:xfrm>
            <a:off x="548640" y="466344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Catalina</a:t>
            </a:r>
          </a:p>
        </p:txBody>
      </p:sp>
      <p:sp>
        <p:nvSpPr>
          <p:cNvPr id="45" name="TextShape 4"/>
          <p:cNvSpPr txBox="1"/>
          <p:nvPr/>
        </p:nvSpPr>
        <p:spPr>
          <a:xfrm>
            <a:off x="552240" y="5048640"/>
            <a:ext cx="10936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Edad: 27</a:t>
            </a:r>
          </a:p>
        </p:txBody>
      </p:sp>
      <p:sp>
        <p:nvSpPr>
          <p:cNvPr id="46" name="TextShape 5"/>
          <p:cNvSpPr txBox="1"/>
          <p:nvPr/>
        </p:nvSpPr>
        <p:spPr>
          <a:xfrm>
            <a:off x="2015280" y="5048640"/>
            <a:ext cx="2347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Ocupación: Ingeniera</a:t>
            </a:r>
          </a:p>
        </p:txBody>
      </p:sp>
      <p:sp>
        <p:nvSpPr>
          <p:cNvPr id="47" name="TextShape 6"/>
          <p:cNvSpPr txBox="1"/>
          <p:nvPr/>
        </p:nvSpPr>
        <p:spPr>
          <a:xfrm>
            <a:off x="3108960" y="1463040"/>
            <a:ext cx="649224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Objetivos</a:t>
            </a:r>
          </a:p>
          <a:p>
            <a:endParaRPr lang="zxx" sz="1800" b="0" strike="noStrike" spc="-1">
              <a:latin typeface="Arial"/>
            </a:endParaRPr>
          </a:p>
          <a:p>
            <a:r>
              <a:rPr lang="zxx" sz="1800" b="0" strike="noStrike" spc="-1">
                <a:latin typeface="Arial"/>
              </a:rPr>
              <a:t>Desarrollarse profesionalmente, ayudar a sus familiares. Tener tiempo para pasar con sus amigos.</a:t>
            </a:r>
          </a:p>
          <a:p>
            <a:endParaRPr lang="zxx" sz="1800" b="0" strike="noStrike" spc="-1">
              <a:latin typeface="Arial"/>
            </a:endParaRPr>
          </a:p>
        </p:txBody>
      </p:sp>
      <p:sp>
        <p:nvSpPr>
          <p:cNvPr id="48" name="TextShape 7"/>
          <p:cNvSpPr txBox="1"/>
          <p:nvPr/>
        </p:nvSpPr>
        <p:spPr>
          <a:xfrm>
            <a:off x="3108960" y="2926080"/>
            <a:ext cx="649224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Características</a:t>
            </a:r>
          </a:p>
          <a:p>
            <a:endParaRPr lang="zxx" sz="1800" b="0" strike="noStrike" spc="-1">
              <a:latin typeface="Arial"/>
            </a:endParaRPr>
          </a:p>
          <a:p>
            <a:r>
              <a:rPr lang="zxx" sz="1800" b="0" strike="noStrike" spc="-1">
                <a:latin typeface="Arial"/>
              </a:rPr>
              <a:t>Catalina trabaja en la oficina de trabajos de grados de la Universidad, se encuentra manejando los registros del sistema.</a:t>
            </a:r>
          </a:p>
        </p:txBody>
      </p:sp>
      <p:sp>
        <p:nvSpPr>
          <p:cNvPr id="49" name="TextShape 8"/>
          <p:cNvSpPr txBox="1"/>
          <p:nvPr/>
        </p:nvSpPr>
        <p:spPr>
          <a:xfrm>
            <a:off x="7315200" y="466344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Marcas preferidas</a:t>
            </a:r>
          </a:p>
        </p:txBody>
      </p:sp>
      <p:sp>
        <p:nvSpPr>
          <p:cNvPr id="50" name="TextShape 9"/>
          <p:cNvSpPr txBox="1"/>
          <p:nvPr/>
        </p:nvSpPr>
        <p:spPr>
          <a:xfrm>
            <a:off x="3383280" y="512064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TextShape 10"/>
          <p:cNvSpPr txBox="1"/>
          <p:nvPr/>
        </p:nvSpPr>
        <p:spPr>
          <a:xfrm>
            <a:off x="6949440" y="5048640"/>
            <a:ext cx="2702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Instagram, Apple, Adidas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91440" y="4572000"/>
            <a:ext cx="10332720" cy="1188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xx" sz="4400" b="0" strike="noStrike" spc="-1">
                <a:latin typeface="Arial"/>
              </a:rPr>
              <a:t>Casos de Uso – User Persona</a:t>
            </a:r>
          </a:p>
        </p:txBody>
      </p:sp>
      <p:sp>
        <p:nvSpPr>
          <p:cNvPr id="44" name="TextShape 3"/>
          <p:cNvSpPr txBox="1"/>
          <p:nvPr/>
        </p:nvSpPr>
        <p:spPr>
          <a:xfrm>
            <a:off x="548640" y="4663440"/>
            <a:ext cx="237744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s-CO" spc="-1" dirty="0">
                <a:latin typeface="Arial"/>
              </a:rPr>
              <a:t>David Salazar</a:t>
            </a:r>
            <a:endParaRPr lang="zxx" sz="1800" b="0" strike="noStrike" spc="-1" dirty="0">
              <a:latin typeface="Arial"/>
            </a:endParaRPr>
          </a:p>
        </p:txBody>
      </p:sp>
      <p:sp>
        <p:nvSpPr>
          <p:cNvPr id="45" name="TextShape 4"/>
          <p:cNvSpPr txBox="1"/>
          <p:nvPr/>
        </p:nvSpPr>
        <p:spPr>
          <a:xfrm>
            <a:off x="552240" y="5048640"/>
            <a:ext cx="1093680" cy="6448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 dirty="0">
                <a:latin typeface="Arial"/>
              </a:rPr>
              <a:t>Edad: </a:t>
            </a:r>
            <a:r>
              <a:rPr lang="es-CO" sz="1800" b="0" strike="noStrike" spc="-1" dirty="0">
                <a:latin typeface="Arial"/>
              </a:rPr>
              <a:t>30</a:t>
            </a:r>
            <a:endParaRPr lang="zxx" sz="1800" b="0" strike="noStrike" spc="-1" dirty="0">
              <a:latin typeface="Arial"/>
            </a:endParaRPr>
          </a:p>
        </p:txBody>
      </p:sp>
      <p:sp>
        <p:nvSpPr>
          <p:cNvPr id="46" name="TextShape 5"/>
          <p:cNvSpPr txBox="1"/>
          <p:nvPr/>
        </p:nvSpPr>
        <p:spPr>
          <a:xfrm>
            <a:off x="2015280" y="5048640"/>
            <a:ext cx="2347920" cy="6448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 dirty="0">
                <a:latin typeface="Arial"/>
              </a:rPr>
              <a:t>Ocupación: </a:t>
            </a:r>
            <a:r>
              <a:rPr lang="es-CO" spc="-1" dirty="0">
                <a:latin typeface="Arial"/>
              </a:rPr>
              <a:t>DJ (</a:t>
            </a:r>
            <a:r>
              <a:rPr lang="es-CO" spc="-1" dirty="0" err="1">
                <a:latin typeface="Arial"/>
              </a:rPr>
              <a:t>Musician</a:t>
            </a:r>
            <a:r>
              <a:rPr lang="es-CO" spc="-1" dirty="0">
                <a:latin typeface="Arial"/>
              </a:rPr>
              <a:t>)</a:t>
            </a:r>
            <a:endParaRPr lang="zxx" sz="1800" b="0" strike="noStrike" spc="-1" dirty="0">
              <a:latin typeface="Arial"/>
            </a:endParaRPr>
          </a:p>
        </p:txBody>
      </p:sp>
      <p:sp>
        <p:nvSpPr>
          <p:cNvPr id="47" name="TextShape 6"/>
          <p:cNvSpPr txBox="1"/>
          <p:nvPr/>
        </p:nvSpPr>
        <p:spPr>
          <a:xfrm>
            <a:off x="3108960" y="1396386"/>
            <a:ext cx="6492240" cy="14758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 dirty="0">
                <a:latin typeface="Arial"/>
              </a:rPr>
              <a:t>Objetivos</a:t>
            </a:r>
          </a:p>
          <a:p>
            <a:endParaRPr lang="zxx" sz="1800" b="0" strike="noStrike" spc="-1" dirty="0">
              <a:latin typeface="Arial"/>
            </a:endParaRPr>
          </a:p>
          <a:p>
            <a:r>
              <a:rPr lang="es-CO" sz="1800" b="0" strike="noStrike" spc="-1" dirty="0">
                <a:latin typeface="Arial"/>
              </a:rPr>
              <a:t>Artista profesional en música, sabe como parrandear y rumbear como nadie.</a:t>
            </a:r>
            <a:endParaRPr lang="zxx" sz="1800" b="0" strike="noStrike" spc="-1" dirty="0">
              <a:latin typeface="Arial"/>
            </a:endParaRPr>
          </a:p>
          <a:p>
            <a:endParaRPr lang="zxx" sz="1800" b="0" strike="noStrike" spc="-1" dirty="0">
              <a:latin typeface="Arial"/>
            </a:endParaRPr>
          </a:p>
        </p:txBody>
      </p:sp>
      <p:sp>
        <p:nvSpPr>
          <p:cNvPr id="48" name="TextShape 7"/>
          <p:cNvSpPr txBox="1"/>
          <p:nvPr/>
        </p:nvSpPr>
        <p:spPr>
          <a:xfrm>
            <a:off x="3108960" y="2751925"/>
            <a:ext cx="6492240" cy="175287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 dirty="0">
                <a:latin typeface="Arial"/>
              </a:rPr>
              <a:t>Características</a:t>
            </a:r>
          </a:p>
          <a:p>
            <a:endParaRPr lang="zxx" sz="1800" b="0" strike="noStrike" spc="-1" dirty="0">
              <a:latin typeface="Arial"/>
            </a:endParaRPr>
          </a:p>
          <a:p>
            <a:r>
              <a:rPr lang="es-CO" sz="1800" b="0" strike="noStrike" spc="-1" dirty="0">
                <a:latin typeface="Arial"/>
              </a:rPr>
              <a:t>David le encanta la music y compartirla con todo el mundo, se puede encontrar trabajando en nueva canciones originales y colaborando con amigos y otros artistas </a:t>
            </a:r>
            <a:r>
              <a:rPr lang="es-MX" sz="1800" b="0" strike="noStrike" spc="-1" dirty="0">
                <a:latin typeface="Arial"/>
              </a:rPr>
              <a:t>en su búsqueda de mayores alturas</a:t>
            </a:r>
            <a:r>
              <a:rPr lang="es-CO" sz="1800" b="0" strike="noStrike" spc="-1" dirty="0">
                <a:latin typeface="Arial"/>
              </a:rPr>
              <a:t> </a:t>
            </a:r>
            <a:endParaRPr lang="zxx" sz="1800" b="0" strike="noStrike" spc="-1" dirty="0">
              <a:latin typeface="Arial"/>
            </a:endParaRPr>
          </a:p>
        </p:txBody>
      </p:sp>
      <p:sp>
        <p:nvSpPr>
          <p:cNvPr id="49" name="TextShape 8"/>
          <p:cNvSpPr txBox="1"/>
          <p:nvPr/>
        </p:nvSpPr>
        <p:spPr>
          <a:xfrm>
            <a:off x="7315200" y="466344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Marcas preferidas</a:t>
            </a:r>
          </a:p>
        </p:txBody>
      </p:sp>
      <p:sp>
        <p:nvSpPr>
          <p:cNvPr id="50" name="TextShape 9"/>
          <p:cNvSpPr txBox="1"/>
          <p:nvPr/>
        </p:nvSpPr>
        <p:spPr>
          <a:xfrm>
            <a:off x="3383280" y="512064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TextShape 10"/>
          <p:cNvSpPr txBox="1"/>
          <p:nvPr/>
        </p:nvSpPr>
        <p:spPr>
          <a:xfrm>
            <a:off x="6949440" y="5048640"/>
            <a:ext cx="2702880" cy="6448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s-CO" spc="-1" dirty="0">
                <a:latin typeface="Arial"/>
              </a:rPr>
              <a:t>YouTube</a:t>
            </a:r>
            <a:r>
              <a:rPr lang="zxx" sz="1800" b="0" strike="noStrike" spc="-1" dirty="0">
                <a:latin typeface="Arial"/>
              </a:rPr>
              <a:t>, Apple, </a:t>
            </a:r>
            <a:r>
              <a:rPr lang="es-CO" sz="1800" b="0" strike="noStrike" spc="-1" dirty="0" err="1">
                <a:latin typeface="Arial"/>
              </a:rPr>
              <a:t>Supreme</a:t>
            </a:r>
            <a:endParaRPr lang="zxx" sz="1800" b="0" strike="noStrike" spc="-1" dirty="0">
              <a:latin typeface="Arial"/>
            </a:endParaRPr>
          </a:p>
        </p:txBody>
      </p:sp>
      <p:pic>
        <p:nvPicPr>
          <p:cNvPr id="1026" name="Picture 2" descr="woman in blue and white floral button up shirt">
            <a:extLst>
              <a:ext uri="{FF2B5EF4-FFF2-40B4-BE49-F238E27FC236}">
                <a16:creationId xmlns:a16="http://schemas.microsoft.com/office/drawing/2014/main" id="{CF24AD67-1BCA-4C40-9D13-7F3E02F83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3" y="1113768"/>
            <a:ext cx="2576290" cy="321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2312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131</Words>
  <Application>Microsoft Office PowerPoint</Application>
  <PresentationFormat>Personalizado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Juan Gabriel Garcia</cp:lastModifiedBy>
  <cp:revision>12</cp:revision>
  <dcterms:created xsi:type="dcterms:W3CDTF">2021-09-06T12:07:26Z</dcterms:created>
  <dcterms:modified xsi:type="dcterms:W3CDTF">2021-09-06T20:24:31Z</dcterms:modified>
  <dc:language>en-US</dc:language>
</cp:coreProperties>
</file>