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D38C27E-C2E7-4817-95A5-74C59EF090BA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rgbClr val="BF819E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548640" y="1332000"/>
            <a:ext cx="2152080" cy="314856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54864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Catalina</a:t>
            </a: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Edad: 27</a:t>
            </a: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Ocupación: Ingeniera</a:t>
            </a:r>
          </a:p>
        </p:txBody>
      </p:sp>
      <p:sp>
        <p:nvSpPr>
          <p:cNvPr id="47" name="TextShape 6"/>
          <p:cNvSpPr txBox="1"/>
          <p:nvPr/>
        </p:nvSpPr>
        <p:spPr>
          <a:xfrm>
            <a:off x="3108960" y="146304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Objetivos</a:t>
            </a:r>
          </a:p>
          <a:p>
            <a:endParaRPr lang="zxx" sz="1800" b="0" strike="noStrike" spc="-1">
              <a:latin typeface="Arial"/>
            </a:endParaRPr>
          </a:p>
          <a:p>
            <a:r>
              <a:rPr lang="zxx" sz="1800" b="0" strike="noStrike" spc="-1">
                <a:latin typeface="Arial"/>
              </a:rPr>
              <a:t>Desarrollarse profesionalmente, ayudar a sus familiares. Tener tiempo para pasar con sus amigos.</a:t>
            </a:r>
          </a:p>
          <a:p>
            <a:endParaRPr lang="zxx" sz="1800" b="0" strike="noStrike" spc="-1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92608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zxx" sz="1800" b="0" strike="noStrike" spc="-1" dirty="0">
                <a:latin typeface="Arial"/>
              </a:rPr>
              <a:t>Catalina trabaja en la oficina de trabajos de grados de la Universidad, se encuentra manejando los registros del sistema.</a:t>
            </a: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Instagram, Apple, Adidas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5486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David Salazar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Edad: </a:t>
            </a:r>
            <a:r>
              <a:rPr lang="es-CO" sz="1800" b="0" strike="noStrike" spc="-1" dirty="0">
                <a:latin typeface="Arial"/>
              </a:rPr>
              <a:t>30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Ocupación: </a:t>
            </a:r>
            <a:r>
              <a:rPr lang="es-CO" spc="-1" dirty="0">
                <a:latin typeface="Arial"/>
              </a:rPr>
              <a:t>DJ (</a:t>
            </a:r>
            <a:r>
              <a:rPr lang="es-CO" spc="-1" dirty="0" err="1">
                <a:latin typeface="Arial"/>
              </a:rPr>
              <a:t>Musician</a:t>
            </a:r>
            <a:r>
              <a:rPr lang="es-CO" spc="-1" dirty="0">
                <a:latin typeface="Arial"/>
              </a:rPr>
              <a:t>)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108960" y="1396386"/>
            <a:ext cx="649224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Objetivos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Artista profesional en música, sabe como parrandear y rumbear como nadie.</a:t>
            </a:r>
            <a:endParaRPr lang="zxx" sz="1800" b="0" strike="noStrike" spc="-1" dirty="0">
              <a:latin typeface="Arial"/>
            </a:endParaRPr>
          </a:p>
          <a:p>
            <a:endParaRPr lang="zxx" sz="1800" b="0" strike="noStrike" spc="-1" dirty="0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751925"/>
            <a:ext cx="6492240" cy="17528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David le encanta la music y compartirla con todo el mundo, se puede encontrar trabajando en nueva canciones originales y colaborando con amigos y otros artistas </a:t>
            </a:r>
            <a:r>
              <a:rPr lang="es-MX" sz="1800" b="0" strike="noStrike" spc="-1" dirty="0">
                <a:latin typeface="Arial"/>
              </a:rPr>
              <a:t>en su búsqueda de mayores alturas</a:t>
            </a:r>
            <a:r>
              <a:rPr lang="es-CO" sz="1800" b="0" strike="noStrike" spc="-1" dirty="0">
                <a:latin typeface="Arial"/>
              </a:rPr>
              <a:t> 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YouTube</a:t>
            </a:r>
            <a:r>
              <a:rPr lang="zxx" sz="1800" b="0" strike="noStrike" spc="-1" dirty="0">
                <a:latin typeface="Arial"/>
              </a:rPr>
              <a:t>, Apple, </a:t>
            </a:r>
            <a:r>
              <a:rPr lang="es-CO" sz="1800" b="0" strike="noStrike" spc="-1" dirty="0" err="1">
                <a:latin typeface="Arial"/>
              </a:rPr>
              <a:t>Supreme</a:t>
            </a:r>
            <a:endParaRPr lang="zxx" sz="1800" b="0" strike="noStrike" spc="-1" dirty="0">
              <a:latin typeface="Arial"/>
            </a:endParaRPr>
          </a:p>
        </p:txBody>
      </p:sp>
      <p:pic>
        <p:nvPicPr>
          <p:cNvPr id="1026" name="Picture 2" descr="woman in blue and white floral button up shirt">
            <a:extLst>
              <a:ext uri="{FF2B5EF4-FFF2-40B4-BE49-F238E27FC236}">
                <a16:creationId xmlns:a16="http://schemas.microsoft.com/office/drawing/2014/main" id="{CF24AD67-1BCA-4C40-9D13-7F3E02F8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3" y="1113768"/>
            <a:ext cx="2576290" cy="32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3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5486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0" strike="noStrike" spc="-1" dirty="0">
                <a:latin typeface="Arial"/>
              </a:rPr>
              <a:t>A</a:t>
            </a:r>
            <a:r>
              <a:rPr lang="es-CO" sz="1800" b="0" strike="noStrike" spc="-1" dirty="0" err="1">
                <a:latin typeface="Arial"/>
              </a:rPr>
              <a:t>nthony</a:t>
            </a:r>
            <a:r>
              <a:rPr lang="es-CO" sz="1800" b="0" strike="noStrike" spc="-1" dirty="0">
                <a:latin typeface="Arial"/>
              </a:rPr>
              <a:t> </a:t>
            </a:r>
            <a:r>
              <a:rPr lang="es-CO" sz="1800" b="0" strike="noStrike" spc="-1" dirty="0" err="1">
                <a:latin typeface="Arial"/>
              </a:rPr>
              <a:t>Gutierres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Edad:</a:t>
            </a:r>
            <a:r>
              <a:rPr lang="es-ES" sz="1800" b="0" strike="noStrike" spc="-1" dirty="0">
                <a:latin typeface="Arial"/>
              </a:rPr>
              <a:t>38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Ocupación: </a:t>
            </a:r>
            <a:r>
              <a:rPr lang="es-CO" spc="-1" dirty="0">
                <a:latin typeface="Arial"/>
              </a:rPr>
              <a:t>ingeniero </a:t>
            </a:r>
            <a:r>
              <a:rPr lang="es-CO" spc="-1" dirty="0" err="1">
                <a:latin typeface="Arial"/>
              </a:rPr>
              <a:t>quimico</a:t>
            </a:r>
            <a:r>
              <a:rPr lang="es-CO" spc="-1" dirty="0">
                <a:latin typeface="Arial"/>
              </a:rPr>
              <a:t> 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108960" y="1396386"/>
            <a:ext cx="649224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Objetivos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Crear el mejor entorno laboral en su empresa y disfrutar la ciencia en su máximo esplendor.</a:t>
            </a:r>
            <a:endParaRPr lang="zxx" sz="1800" b="0" strike="noStrike" spc="-1" dirty="0">
              <a:latin typeface="Arial"/>
            </a:endParaRPr>
          </a:p>
          <a:p>
            <a:endParaRPr lang="zxx" sz="1800" b="0" strike="noStrike" spc="-1" dirty="0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751925"/>
            <a:ext cx="6492240" cy="17528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ES" sz="1800" b="0" strike="noStrike" spc="-1" dirty="0">
                <a:latin typeface="Arial"/>
              </a:rPr>
              <a:t>Anthony es un muy buen ingeniero que ayuda a quien lo necesita, ayuda repartiendo su conocimiento y mejora constantemente aprendiendo todo lo que puede y mejora sus características laborales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A</a:t>
            </a:r>
            <a:r>
              <a:rPr lang="es-CO" sz="1800" b="0" strike="noStrike" spc="-1" dirty="0">
                <a:latin typeface="Arial"/>
              </a:rPr>
              <a:t>ndroid</a:t>
            </a:r>
            <a:r>
              <a:rPr lang="zxx" sz="1800" b="0" strike="noStrike" spc="-1" dirty="0">
                <a:latin typeface="Arial"/>
              </a:rPr>
              <a:t>, </a:t>
            </a:r>
            <a:r>
              <a:rPr lang="es-ES" spc="-1" dirty="0">
                <a:latin typeface="Arial"/>
              </a:rPr>
              <a:t>Microsoft</a:t>
            </a:r>
            <a:r>
              <a:rPr lang="zxx" sz="1800" b="0" strike="noStrike" spc="-1" dirty="0">
                <a:latin typeface="Arial"/>
              </a:rPr>
              <a:t>, </a:t>
            </a:r>
            <a:r>
              <a:rPr lang="es-ES" spc="-1">
                <a:latin typeface="Arial"/>
              </a:rPr>
              <a:t>P</a:t>
            </a:r>
            <a:r>
              <a:rPr lang="es-ES" sz="1800" b="0" strike="noStrike" spc="-1">
                <a:latin typeface="Arial"/>
              </a:rPr>
              <a:t>atprimo</a:t>
            </a:r>
            <a:endParaRPr lang="zxx" sz="18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642404-6FF5-4109-9541-C01C50159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9" t="44" r="29913"/>
          <a:stretch/>
        </p:blipFill>
        <p:spPr>
          <a:xfrm>
            <a:off x="479425" y="1414916"/>
            <a:ext cx="2611563" cy="30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203</Words>
  <Application>Microsoft Office PowerPoint</Application>
  <PresentationFormat>Personalizado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MAOCAS12 MAOCAS12</cp:lastModifiedBy>
  <cp:revision>13</cp:revision>
  <dcterms:created xsi:type="dcterms:W3CDTF">2021-09-06T12:07:26Z</dcterms:created>
  <dcterms:modified xsi:type="dcterms:W3CDTF">2021-09-08T21:35:29Z</dcterms:modified>
  <dc:language>en-US</dc:language>
</cp:coreProperties>
</file>