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EF51A-E360-49D8-A2CD-79550EE30497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0F92-2483-4065-B0B8-EA0FFC940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6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5432000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第三課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週末做什麼？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Weekend?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：你有哥哥、姐姐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jiějie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have any brothers and sisters?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：哥哥、姐姐，我都沒有。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Gēge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jiějie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Brothers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sisters, I have none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4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：你想看美國電影還是臺灣電影？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xiǎng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háishì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Do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want to watch an American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movie or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 Taiwanese movie?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：美國電影、臺灣電影，我都想看。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xiǎng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American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movie, Taiwanese movie, I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would like 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altLang="zh-TW" sz="1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watch either</a:t>
            </a:r>
            <a:r>
              <a:rPr lang="en-US" altLang="zh-TW" sz="1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打棒球，我不喜歡。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bàngqiú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Playing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baseball, I don’t like (it).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越南菜，我常吃。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Yuènán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Vietnamese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food, I often eat (it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6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這張照片，我覺得很好看。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Zhè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zhāng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zhàopiàn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juéde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hěn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photo, I think (it) is quite nice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5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Usage:</a:t>
            </a:r>
            <a:endParaRPr lang="en-US" altLang="zh-TW" sz="32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中國菜，我都喜歡吃。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(collective noun)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Zhōngguó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Chinese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food, I like to eat (them) all.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弟弟、妹妹，我都有。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(two object nouns)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Dìdi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mèimei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Younger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brothers and younger sisters, I’ve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got both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5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The Word Order of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Adverbs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也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／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／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常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cháng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＋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VP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89288"/>
              </p:ext>
            </p:extLst>
          </p:nvPr>
        </p:nvGraphicFramePr>
        <p:xfrm>
          <a:off x="495300" y="2915924"/>
          <a:ext cx="8153401" cy="294436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Subject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baseline="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Predicate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Adv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(s)</a:t>
                      </a:r>
                      <a:endParaRPr lang="zh-TW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VP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我是美國人，</a:t>
                      </a: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是美國人。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我姐姐很漂亮，</a:t>
                      </a: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我妹妹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也很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漂亮。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我和王老師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喜歡他。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825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你家人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825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都很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好看。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825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常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打網球。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The Word Order of Adverbs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也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is placed before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都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or 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常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41780"/>
              </p:ext>
            </p:extLst>
          </p:nvPr>
        </p:nvGraphicFramePr>
        <p:xfrm>
          <a:off x="495300" y="2382524"/>
          <a:ext cx="8153401" cy="277577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06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Subject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        Predicate</a:t>
                      </a:r>
                      <a:endParaRPr lang="zh-TW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Adv</a:t>
                      </a: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(s)</a:t>
                      </a:r>
                      <a:endParaRPr lang="zh-TW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VP       </a:t>
                      </a:r>
                      <a:endParaRPr lang="zh-TW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我是日本人，</a:t>
                      </a:r>
                      <a:endParaRPr lang="zh-TW" sz="2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他們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也都</a:t>
                      </a:r>
                      <a:r>
                        <a:rPr lang="zh-TW" sz="22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是日本人。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我家人喜歡照相，</a:t>
                      </a:r>
                      <a:endParaRPr lang="zh-TW" sz="2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他家人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也都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喜歡照相。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你很喜歡吃越南菜，</a:t>
                      </a:r>
                      <a:endParaRPr lang="zh-TW" sz="2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我們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也都很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喜歡吃越南菜。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b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你常喝咖啡，</a:t>
                      </a:r>
                      <a:endParaRPr lang="zh-TW" sz="2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825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也常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喝咖啡。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你常去踢足球，</a:t>
                      </a:r>
                      <a:endParaRPr lang="zh-TW" sz="2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我們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8255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也都常</a:t>
                      </a:r>
                      <a:endParaRPr lang="zh-TW" sz="2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sz="2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去踢足球。</a:t>
                      </a:r>
                      <a:endParaRPr lang="zh-TW" sz="2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1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The Word Order of Adverbs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5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3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我不是日本人，他也不是日本人。  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am not Japanese and he is not, either.</a:t>
            </a:r>
          </a:p>
          <a:p>
            <a:pPr marL="0" indent="0">
              <a:buNone/>
            </a:pPr>
            <a:r>
              <a:rPr lang="zh-TW" altLang="en-US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我沒有弟弟，也沒有妹妹。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dìdi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méi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mèimei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don’t have a younger brother or a younger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sister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89945" y="195725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The Word Order of Adverbs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他不喜歡看電影，我也不喜歡看電影。 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He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doesn’t like to watch movies and I don’t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like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to watch movies, either.</a:t>
            </a:r>
          </a:p>
          <a:p>
            <a:pPr marL="0" indent="0">
              <a:buNone/>
            </a:pPr>
            <a:r>
              <a:rPr lang="zh-TW" altLang="en-US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我不常看電影。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I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don’t watch movies often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The Word Order of Adverbs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dōu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cháng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我們都不是美國人。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None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of us is American.</a:t>
            </a:r>
          </a:p>
          <a:p>
            <a:pPr marL="0" indent="0">
              <a:buNone/>
            </a:pPr>
            <a:r>
              <a:rPr lang="zh-TW" altLang="en-US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他們不都是美國人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有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美國人，也有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日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本人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Tāmen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shì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(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Měiguó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yě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yǒu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Rìběn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.)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Not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all of them are American. (There are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Americans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there are Japanese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0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Placement of Time Words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我們今天去看電影。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jīntiān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went to see a movie today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明天想去游泳嗎？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yóuyǒng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Would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like to go swimming tomorrow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3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Making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：我們去喝咖啡還是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喝茶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háishì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Shall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we go drink coffee or tea?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：我們去喝咖啡吧。</a:t>
            </a: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kāfēi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 Let’s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go drink coffee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9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Making Suggestions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：今天晚上我們看什麼電影？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Jīntiān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wǎnshàng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shénme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What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movie are we watching tonight?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：我們去看臺灣電影吧！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Let’s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watch a Taiwanese movie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6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Making Suggestions 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吧 </a:t>
            </a:r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：週末我們去打籃球，好不好？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　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Zhōumò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lánqiú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hǎo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Let’s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go play basketball on the weekend,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OK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：我不喜歡打籃球，我們打網球吧！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lánqiú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wǎngqiú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ba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don’t like to play basketball. Let’s play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tennis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2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Placement of Time Words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週末他要去打籃球。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Zhōumò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lánqiú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This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weekend, he is going to go play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basketball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明天你想做什麼？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xiǎng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zuò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shénme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What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would you like to do tomorrow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4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Do Something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我去打網球。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wǎngqiú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am going to go play tennis.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他去踢足球。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zúqiú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went to play soccer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Do Something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我們和老師都去看電影。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lǎoshī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We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and the teacher are all going to go see a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movie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Do Something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Structures</a:t>
            </a:r>
            <a:r>
              <a:rPr lang="en-US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35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30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Negation:</a:t>
            </a: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我不去打籃球。    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lánqiú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am not going to go play basketball.</a:t>
            </a:r>
          </a:p>
          <a:p>
            <a:pPr marL="0" indent="0">
              <a:buNone/>
            </a:pPr>
            <a:r>
              <a:rPr lang="zh-TW" altLang="en-US" sz="3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明天早上我不去游泳。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Míngtiān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zǎoshàng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wǒ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yóuyǒng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am not going to go swimming tomorrow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morning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54132" y="2344479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Do Something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　 </a:t>
            </a:r>
            <a:r>
              <a:rPr lang="en-US" altLang="zh-TW" sz="2800" b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你要去看電影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yào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kàn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diànyǐng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Would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like to go see a movie?</a:t>
            </a: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你們常去吃越南菜嗎？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Nǐmen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cháng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Yuènán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cài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Do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you often go eat Vietnamese food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537545" y="1957255"/>
            <a:ext cx="468564" cy="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Do Something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qù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他不去打棒球嗎？          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Tā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qù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dǎ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bàngqiú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Is 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he not going to go play baseball?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Topic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5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altLang="zh-TW" sz="35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臺灣人喜歡喝烏龍茶</a:t>
            </a:r>
            <a:r>
              <a:rPr lang="zh-TW" altLang="en-US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嗎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？</a:t>
            </a:r>
            <a:endParaRPr lang="en-US" altLang="zh-TW" sz="3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ma?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Do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Taiwanese people like to drink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Oolong tea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B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：烏龍茶，臺灣人都喜歡喝。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Wūlóng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chá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Táiwān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rén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dōu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xǐhuān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hē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 Oolong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tea, Taiwanese people all like to </a:t>
            </a:r>
            <a:endParaRPr lang="en-US" altLang="zh-TW" sz="3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     drink 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(it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00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1122</Words>
  <Application>Microsoft Office PowerPoint</Application>
  <PresentationFormat>如螢幕大小 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Placement of Time Words</vt:lpstr>
      <vt:lpstr>I. Placement of Time Words</vt:lpstr>
      <vt:lpstr>II. To Go Do Something with 去 qù</vt:lpstr>
      <vt:lpstr>II. To Go Do Something with 去 qù</vt:lpstr>
      <vt:lpstr>II. To Go Do Something with 去 qù</vt:lpstr>
      <vt:lpstr>II. To Go Do Something with 去 qù</vt:lpstr>
      <vt:lpstr>II. To Go Do Something with 去 qù</vt:lpstr>
      <vt:lpstr>III. Topic Sentences</vt:lpstr>
      <vt:lpstr>III. Topic Sentences</vt:lpstr>
      <vt:lpstr>III. Topic Sentences</vt:lpstr>
      <vt:lpstr>III. Topic Sentences</vt:lpstr>
      <vt:lpstr>III. Topic Sentences</vt:lpstr>
      <vt:lpstr>III. Topic Sentences</vt:lpstr>
      <vt:lpstr>IV. The Word Order of Adverbs 也 yě,  　 都 dōu and 常 cháng</vt:lpstr>
      <vt:lpstr>IV. The Word Order of Adverbs 也 yě,  　 都 dōu and 常 cháng</vt:lpstr>
      <vt:lpstr>IV. The Word Order of Adverbs 也 yě,  　 都 dōu and 常 cháng</vt:lpstr>
      <vt:lpstr>IV. The Word Order of Adverbs 也 yě,  　 都 dōu and 常 cháng</vt:lpstr>
      <vt:lpstr>IV. The Word Order of Adverbs 也 yě,  　 都 dōu and 常 cháng</vt:lpstr>
      <vt:lpstr>V. Making Suggestions 吧 ba</vt:lpstr>
      <vt:lpstr>V. Making Suggestions 吧 ba</vt:lpstr>
      <vt:lpstr>V. Making Suggestions 吧 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49</cp:revision>
  <dcterms:created xsi:type="dcterms:W3CDTF">2006-08-16T00:00:00Z</dcterms:created>
  <dcterms:modified xsi:type="dcterms:W3CDTF">2017-11-24T03:47:59Z</dcterms:modified>
</cp:coreProperties>
</file>