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82" r:id="rId21"/>
    <p:sldId id="276" r:id="rId22"/>
    <p:sldId id="283" r:id="rId23"/>
    <p:sldId id="277" r:id="rId24"/>
    <p:sldId id="284" r:id="rId25"/>
    <p:sldId id="278" r:id="rId26"/>
    <p:sldId id="279" r:id="rId27"/>
    <p:sldId id="280" r:id="rId28"/>
    <p:sldId id="28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60"/>
  </p:normalViewPr>
  <p:slideViewPr>
    <p:cSldViewPr>
      <p:cViewPr varScale="1">
        <p:scale>
          <a:sx n="82" d="100"/>
          <a:sy n="82" d="100"/>
        </p:scale>
        <p:origin x="127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2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3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5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0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8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0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8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00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4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9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5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6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41400" y="4965700"/>
            <a:ext cx="342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4453976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第五課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牛肉麵真好吃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Beef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Noodles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Really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Delicious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 Marker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他的咖啡賣得不好。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Tā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de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kāfēi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mài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bù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hǎo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His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coffee does not sell well.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越南菜，這家店做得不好吃。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Yuènán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cài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zhè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jiā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diàn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zuò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bù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hǎochī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This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shop does not cook Vietnamese food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well.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64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 Marker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</a:t>
            </a: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</a:t>
            </a:r>
            <a:r>
              <a:rPr lang="en-US" altLang="zh-TW" sz="28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他做飯做得怎麼樣？     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Tā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zuòfàn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zuò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zěnmeyàng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?     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How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(well) does he cook?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他打籃球打得好嗎？      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Tā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dǎ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lánqiú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dǎ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hǎo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ma?     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Does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he play basketball well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  <a:endParaRPr lang="en-US" altLang="zh-TW" sz="32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18495" y="1966105"/>
            <a:ext cx="468564" cy="16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6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 Marker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中文，他說得好不好？    	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Zhōngwén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tā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shuō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hǎo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bù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hǎo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Does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he speak Chinese well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1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Aquired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huì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Function: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陳小姐會做飯。 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Chén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Xiǎojiě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huì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zuòfàn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Miss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 Chen can cook.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他哥哥會踢足球。 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Tā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gēge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huì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tī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zúqiú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His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older brother knows how to play soccer.</a:t>
            </a:r>
          </a:p>
          <a:p>
            <a:pPr marL="0" indent="0">
              <a:buNone/>
            </a:pPr>
            <a:endParaRPr lang="en-US" altLang="zh-TW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95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Aquired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Skills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huì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他們兄弟姊妹都會游泳。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Tāmen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xiōngdì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jiěmèi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dōu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huì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yóuyǒng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All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of those siblings know how to swim.</a:t>
            </a:r>
          </a:p>
          <a:p>
            <a:pPr marL="0" indent="0">
              <a:buNone/>
            </a:pPr>
            <a:endParaRPr lang="en-US" altLang="zh-TW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72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Aquired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Skills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huì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</a:t>
            </a:r>
            <a:r>
              <a:rPr lang="zh-TW" altLang="en-US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</a:t>
            </a:r>
            <a:r>
              <a:rPr lang="en-US" altLang="zh-TW" sz="28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他的媽媽不會做飯。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Tā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māma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bú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huì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zuòfàn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His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 can’t cook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我媽媽不會做甜點。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māma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bú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huì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zuò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tiándiǎn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My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 does not know how to make 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desserts.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523244" y="1966106"/>
            <a:ext cx="468564" cy="16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2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Aquired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Skills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huì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我的家人都不會打棒球。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Wǒ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jiārén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dōu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bú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huì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dǎ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bàngqiú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None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the members of my family knows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how to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play baseball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09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Aquired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Skills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huì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</a:t>
            </a:r>
            <a:r>
              <a:rPr lang="zh-TW" altLang="en-US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</a:t>
            </a:r>
            <a:r>
              <a:rPr lang="en-US" altLang="zh-TW" sz="30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zh-TW" altLang="en-US" sz="3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500" dirty="0">
                <a:latin typeface="標楷體" panose="03000509000000000000" pitchFamily="65" charset="-120"/>
                <a:ea typeface="標楷體" panose="03000509000000000000" pitchFamily="65" charset="-120"/>
              </a:rPr>
              <a:t>你會做甜點嗎？</a:t>
            </a:r>
          </a:p>
          <a:p>
            <a:pPr marL="0" indent="0">
              <a:buNone/>
            </a:pPr>
            <a:r>
              <a:rPr lang="zh-TW" altLang="en-US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35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Nǐ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huì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zuò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tiándiǎn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ma?</a:t>
            </a:r>
          </a:p>
          <a:p>
            <a:pPr marL="0" indent="0">
              <a:buNone/>
            </a:pP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Do 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know how to make desserts?</a:t>
            </a:r>
          </a:p>
          <a:p>
            <a:pPr marL="0" indent="0">
              <a:buNone/>
            </a:pPr>
            <a:r>
              <a:rPr lang="en-US" altLang="zh-TW" sz="3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500" dirty="0">
                <a:latin typeface="標楷體" panose="03000509000000000000" pitchFamily="65" charset="-120"/>
                <a:ea typeface="標楷體" panose="03000509000000000000" pitchFamily="65" charset="-120"/>
              </a:rPr>
              <a:t>他弟弟會踢足球嗎？</a:t>
            </a:r>
          </a:p>
          <a:p>
            <a:pPr marL="0" indent="0">
              <a:buNone/>
            </a:pPr>
            <a:r>
              <a:rPr lang="zh-TW" altLang="en-US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35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Tā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dìdi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huì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tī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zúqiú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ma?</a:t>
            </a:r>
          </a:p>
          <a:p>
            <a:pPr marL="0" indent="0">
              <a:buNone/>
            </a:pP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Does 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his younger brother know how to play </a:t>
            </a:r>
            <a:endParaRPr lang="en-US" altLang="zh-TW" sz="35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football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zh-TW" altLang="en-US" dirty="0" smtClean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523245" y="1893079"/>
            <a:ext cx="468564" cy="16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0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Aquired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Skills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huì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你會不會說中文？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Nǐ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huì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bú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huì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shuō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Zhōngwén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Do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know how to speak Chinese?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你的姐姐會不會做飯？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Nǐ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jiějie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huì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bú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huì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zuòfàn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Does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your elder sister know how to cook?</a:t>
            </a:r>
          </a:p>
          <a:p>
            <a:pPr marL="0" indent="0">
              <a:buNone/>
            </a:pPr>
            <a:endParaRPr lang="zh-TW" altLang="en-US" dirty="0" smtClean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19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Destination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Marker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dào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Function: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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他這個週末到臺灣來。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Tā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zhè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ge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zhōumò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dào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Táiwān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lái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He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is coming to Taiwan this weekend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612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有一點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yǒu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yìdiǎn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Slightly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Function:</a:t>
            </a:r>
          </a:p>
          <a:p>
            <a:pPr marL="0" indent="0">
              <a:buNone/>
            </a:pPr>
            <a:r>
              <a:rPr lang="zh-TW" altLang="en-US" sz="32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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這碗牛肉麵有一點辣。 </a:t>
            </a:r>
          </a:p>
          <a:p>
            <a:pPr marL="0" indent="0">
              <a:buNone/>
            </a:pPr>
            <a:r>
              <a:rPr lang="zh-TW" altLang="en-US" sz="3200" dirty="0" smtClean="0"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Zhè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wǎn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niúròu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miàn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yǒu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yìdiǎn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This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bowl of beef noodle is a little spicy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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那支手機有一點貴。   </a:t>
            </a:r>
          </a:p>
          <a:p>
            <a:pPr marL="0" indent="0">
              <a:buNone/>
            </a:pPr>
            <a:r>
              <a:rPr lang="zh-TW" altLang="en-US" sz="3200" dirty="0" smtClean="0"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Nà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zhī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shǒujī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yǒu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yìdiǎn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guì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That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cell phone is a little expensive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21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Destination Marker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dào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老師明天到臺北來。我們要和他一起吃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晚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飯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Lǎoshī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míngtiān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dào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Táiběi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lái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Wǒmen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yào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hàn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tā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yìqǐ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chī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wǎnfàn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The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teacher is coming to Taipei tomorrow.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We are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having dinner with him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zh-TW" altLang="en-US" sz="1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74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Destination Marker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dào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想吃牛肉麵嗎？明天我們可以到那家店去。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Xiǎng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chī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niúròu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miàn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ma?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Míngtiān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wǒmen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kěyǐ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dào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nà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jiā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diàn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qù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Would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you like to have beef noodles? 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We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can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go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to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that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shop tomorrow.</a:t>
            </a:r>
          </a:p>
          <a:p>
            <a:pPr marL="0" indent="0">
              <a:buNone/>
            </a:pPr>
            <a:endParaRPr lang="en-US" altLang="zh-TW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6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Destination Marker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dào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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我可以教你中文，明天到我家來吧！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kěyǐ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jiāo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nǐ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Zhōngwén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míngtiān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dào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jiā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lái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ba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!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I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can teach you Chinese. Go ahead and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come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to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my house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tomorrow.</a:t>
            </a:r>
          </a:p>
          <a:p>
            <a:pPr marL="0" indent="0">
              <a:buNone/>
            </a:pPr>
            <a:endParaRPr lang="en-US" altLang="zh-TW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42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Destination Marker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dào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Structures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Negation</a:t>
            </a:r>
            <a:r>
              <a:rPr lang="en-US" altLang="zh-TW" sz="28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王先生明天不到臺北來。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Wáng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Xiānshēng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míngtiān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bú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dào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Táiběi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lái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Mr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Wang is not coming to Taipei tomorrow.</a:t>
            </a:r>
          </a:p>
          <a:p>
            <a:pPr marL="0" indent="0">
              <a:buNone/>
            </a:pPr>
            <a:endParaRPr lang="zh-TW" altLang="en-US" dirty="0" smtClean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54439" y="2502679"/>
            <a:ext cx="468564" cy="16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Destination Marker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dào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那家的越南菜不好吃。他們不到那家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餐廳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Nà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jiā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de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Yuènán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cài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bù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hǎochī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Tāmen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bú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dào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nà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jiā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cāntīng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qù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That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shop’s Vietnamese food doesn’t taste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good.They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don’t go to that restaurant.</a:t>
            </a:r>
          </a:p>
          <a:p>
            <a:pPr marL="0" indent="0">
              <a:buNone/>
            </a:pPr>
            <a:endParaRPr lang="zh-TW" altLang="en-US" dirty="0" smtClean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58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Destination Marker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dào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他晚上去看電影，不到我家來，你呢？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Tā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wǎnshàng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qù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kàn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diànyǐng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bú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dào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wǒ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jiā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lái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nǐ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ne?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He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going to go to a movie tonight and will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not be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coming to my house. How about you?</a:t>
            </a:r>
          </a:p>
          <a:p>
            <a:pPr marL="0" indent="0">
              <a:buNone/>
            </a:pPr>
            <a:endParaRPr lang="zh-TW" altLang="en-US" dirty="0" smtClean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82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Destination Marker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dào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</a:t>
            </a: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</a:t>
            </a:r>
            <a:r>
              <a:rPr lang="en-US" altLang="zh-TW" sz="28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zh-TW" altLang="en-US" sz="32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你妹妹到不到臺灣來？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Nǐ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mèimei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dào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bú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dào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Táiwān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TW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Is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younger sister coming to Taiwan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lv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他們到不到我家來？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Tāmen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dào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bú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dào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jiā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TW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Are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coming to my house?</a:t>
            </a:r>
            <a:endParaRPr lang="zh-TW" altLang="en-US" sz="3200" dirty="0" smtClean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751845" y="1991895"/>
            <a:ext cx="468564" cy="16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8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Destination Marker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dào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Usuage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endParaRPr lang="en-US" altLang="zh-TW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這麼多家餐廳，我們要到哪一家？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Zhème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duō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jiā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cāntīng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wǒmen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yào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dào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nǎ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yì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jiā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TW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There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so many restaurants. Which one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should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go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0815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Destination Marker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dào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他們明天晚上要到王老師家。你想去嗎？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Tāmen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míngtiān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wǎnshàng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yào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dào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Wáng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lǎoshī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jiā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Nǐ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xiǎng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qù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ma?</a:t>
            </a:r>
            <a:endParaRPr lang="zh-TW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They are going to Teacher Wang’s house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tomorrow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evening.  Would you like to go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歡迎你到我家。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Huānyíng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nǐ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dào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jiā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Welcome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my home.</a:t>
            </a: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906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有一點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yǒu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yìdiǎn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Slightly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他的房子有一點舊。   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Tā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de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fángzi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yǒu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yìdiǎn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jiù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His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house is a little old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91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Marker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Function: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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他學中文學得不錯。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Tā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xué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Zhōngwén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xué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búcuò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He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has learned Chinese quite well.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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王伯母做越南菜做得很好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。</a:t>
            </a:r>
          </a:p>
          <a:p>
            <a:pPr marL="0" indent="0">
              <a:buNone/>
            </a:pPr>
            <a:r>
              <a:rPr lang="zh-TW" altLang="en-US" sz="3200" dirty="0" smtClean="0">
                <a:sym typeface="Wingdings" panose="05000000000000000000" pitchFamily="2" charset="2"/>
              </a:rPr>
              <a:t>    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Wáng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Bómǔ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zuò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Yuènán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cài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zuò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hěn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hǎo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Auntie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Wang cooks Vietnamese food very 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well.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60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 Marker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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你做得很好。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Nǐ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zuò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hěn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hǎo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You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did well.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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這種手機賣得很好。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Zhè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zhǒng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shǒujī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mài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hěn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hǎo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This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type of cell phone sells well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64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 Marker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TW" sz="1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Structures:</a:t>
            </a:r>
          </a:p>
          <a:p>
            <a:pPr marL="0" indent="0">
              <a:buNone/>
            </a:pPr>
            <a:r>
              <a:rPr lang="en-US" altLang="zh-TW" sz="1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1.</a:t>
            </a:r>
            <a:r>
              <a:rPr lang="zh-TW" alt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When 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its object directly follows the verb, </a:t>
            </a:r>
            <a:endParaRPr lang="en-US" altLang="zh-TW" sz="1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the verb 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is repeated before</a:t>
            </a:r>
            <a:r>
              <a:rPr lang="zh-TW" altLang="en-US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得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de and the </a:t>
            </a:r>
            <a:r>
              <a:rPr lang="en-US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</a:p>
          <a:p>
            <a:pPr marL="0" indent="0">
              <a:buNone/>
            </a:pP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complement.</a:t>
            </a:r>
          </a:p>
          <a:p>
            <a:pPr marL="685800" lvl="2" indent="0">
              <a:buNone/>
            </a:pPr>
            <a:r>
              <a:rPr lang="en-US" altLang="zh-TW" sz="128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lang="zh-TW" altLang="en-US" sz="128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TW" altLang="en-US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你</a:t>
            </a:r>
            <a:r>
              <a:rPr lang="zh-TW" altLang="en-US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做飯做得真好吃。 </a:t>
            </a:r>
          </a:p>
          <a:p>
            <a:pPr marL="685800" lvl="2" indent="0">
              <a:buNone/>
            </a:pPr>
            <a:r>
              <a:rPr lang="zh-TW" altLang="en-US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r>
              <a:rPr lang="en-US" altLang="zh-TW" sz="12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Nǐ</a:t>
            </a:r>
            <a:r>
              <a:rPr lang="en-US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1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zuòfàn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1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zuò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altLang="zh-TW" sz="1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zhēn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1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hǎochī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685800" lvl="2" indent="0">
              <a:buNone/>
            </a:pPr>
            <a:r>
              <a:rPr lang="zh-TW" altLang="en-US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r>
              <a:rPr lang="en-US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You 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cook really well</a:t>
            </a:r>
            <a:r>
              <a:rPr lang="en-US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685800" lvl="2" indent="0">
              <a:buNone/>
            </a:pPr>
            <a:r>
              <a:rPr lang="en-US" altLang="zh-TW" sz="1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(2)</a:t>
            </a:r>
            <a:r>
              <a:rPr lang="zh-TW" altLang="en-US" sz="1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TW" altLang="en-US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我的老師教中文教得很好。 </a:t>
            </a:r>
          </a:p>
          <a:p>
            <a:pPr marL="685800" lvl="2" indent="0">
              <a:buNone/>
            </a:pPr>
            <a:r>
              <a:rPr lang="zh-TW" altLang="en-US" sz="1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r>
              <a:rPr lang="en-US" altLang="zh-TW" sz="1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</a:t>
            </a:r>
            <a:r>
              <a:rPr lang="en-US" altLang="zh-TW" sz="1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altLang="zh-TW" sz="1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lǎoshī</a:t>
            </a:r>
            <a:r>
              <a:rPr lang="en-US" altLang="zh-TW" sz="1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1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jiāo</a:t>
            </a:r>
            <a:r>
              <a:rPr lang="en-US" altLang="zh-TW" sz="1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1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Zhōngwén</a:t>
            </a:r>
            <a:r>
              <a:rPr lang="en-US" altLang="zh-TW" sz="1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1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jiāo</a:t>
            </a:r>
            <a:r>
              <a:rPr lang="en-US" altLang="zh-TW" sz="1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altLang="zh-TW" sz="1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hěn</a:t>
            </a:r>
            <a:r>
              <a:rPr lang="en-US" altLang="zh-TW" sz="1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11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hǎo</a:t>
            </a:r>
            <a:r>
              <a:rPr lang="en-US" altLang="zh-TW" sz="1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685800" lvl="2" indent="0">
              <a:buNone/>
            </a:pPr>
            <a:r>
              <a:rPr lang="zh-TW" altLang="en-US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My teacher teaches Chinese well</a:t>
            </a:r>
            <a:r>
              <a:rPr lang="en-US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zh-TW" sz="1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5251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 Marker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35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2.</a:t>
            </a:r>
            <a:r>
              <a:rPr lang="zh-TW" alt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When 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the object appears at the front of the </a:t>
            </a: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TW" sz="35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sentence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the verb is not repeated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685800" lvl="2" indent="0">
              <a:buNone/>
            </a:pPr>
            <a:r>
              <a:rPr lang="en-US" altLang="zh-TW" sz="35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lang="zh-TW" altLang="en-US" sz="35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飯</a:t>
            </a:r>
            <a:r>
              <a:rPr lang="zh-TW" altLang="en-US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，他做得真好吃。  </a:t>
            </a:r>
          </a:p>
          <a:p>
            <a:pPr marL="685800" lvl="2" indent="0">
              <a:buNone/>
            </a:pP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r>
              <a:rPr lang="en-US" altLang="zh-TW" sz="35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Fàn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tā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zuò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zhēn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hǎochī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685800" lvl="2" indent="0">
              <a:buNone/>
            </a:pP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He 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cooks really well.</a:t>
            </a:r>
          </a:p>
          <a:p>
            <a:pPr marL="685800" lvl="2" indent="0">
              <a:buNone/>
            </a:pPr>
            <a:r>
              <a:rPr lang="en-US" altLang="zh-TW" sz="35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(2)</a:t>
            </a:r>
            <a:r>
              <a:rPr lang="zh-TW" altLang="en-US" sz="35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中文</a:t>
            </a:r>
            <a:r>
              <a:rPr lang="zh-TW" altLang="en-US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，你說得很好。  </a:t>
            </a:r>
          </a:p>
          <a:p>
            <a:pPr marL="685800" lvl="2" indent="0">
              <a:buNone/>
            </a:pP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r>
              <a:rPr lang="en-US" altLang="zh-TW" sz="35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Zhōngwén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nǐ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shuō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hěn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hǎo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685800" lvl="2" indent="0">
              <a:buNone/>
            </a:pP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You 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speak Chinese well.</a:t>
            </a:r>
          </a:p>
          <a:p>
            <a:pPr marL="0" indent="0">
              <a:buNone/>
            </a:pPr>
            <a:endParaRPr lang="zh-TW" altLang="en-US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8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 Marker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(3)</a:t>
            </a: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這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種甜點，他做得很好吃。    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Zhè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zhǒng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tiándiǎn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tā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zuò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hěn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hǎochī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He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makes this kind of dessert very tasty.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(4)</a:t>
            </a: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這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支手機賣得很便宜。    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Zhè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zhī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shǒujī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mài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hěn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piányí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This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cell phone is sold cheaply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10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 Marker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</a:t>
            </a:r>
            <a:r>
              <a:rPr lang="zh-TW" altLang="en-US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</a:t>
            </a:r>
            <a:r>
              <a:rPr lang="en-US" altLang="zh-TW" sz="28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zh-TW" alt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他做甜點做得不好。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Tā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zuò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tiándiǎn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zuò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bù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hǎo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He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does not make desserts well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王先生打網球打得不好。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Wáng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Xiānshēng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dǎ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wǎngqiú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dǎ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bù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hǎo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Mr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 Wang does not play the tennis well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523244" y="1928723"/>
            <a:ext cx="468564" cy="16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74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1477</Words>
  <Application>Microsoft Office PowerPoint</Application>
  <PresentationFormat>如螢幕大小 (4:3)</PresentationFormat>
  <Paragraphs>209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40" baseType="lpstr">
      <vt:lpstr>等线</vt:lpstr>
      <vt:lpstr>Yu Gothic UI Semibold</vt:lpstr>
      <vt:lpstr>新細明體</vt:lpstr>
      <vt:lpstr>標楷體</vt:lpstr>
      <vt:lpstr>Arial</vt:lpstr>
      <vt:lpstr>Calibri</vt:lpstr>
      <vt:lpstr>Calibri Light</vt:lpstr>
      <vt:lpstr>Comic Sans MS</vt:lpstr>
      <vt:lpstr>Segoe UI Semibold</vt:lpstr>
      <vt:lpstr>Times New Roman</vt:lpstr>
      <vt:lpstr>Wingdings</vt:lpstr>
      <vt:lpstr>Office 佈景主題</vt:lpstr>
      <vt:lpstr>PowerPoint 簡報</vt:lpstr>
      <vt:lpstr>I. 有一點 yǒu yìdiǎn  Slightly</vt:lpstr>
      <vt:lpstr>I. 有一點 yǒu yìdiǎn  Slightly</vt:lpstr>
      <vt:lpstr>II. Complement Marker 得 de</vt:lpstr>
      <vt:lpstr>II. Complement Marker 得 de</vt:lpstr>
      <vt:lpstr>II. Complement Marker 得 de</vt:lpstr>
      <vt:lpstr>II. Complement Marker 得 de</vt:lpstr>
      <vt:lpstr>II. Complement Marker 得 de</vt:lpstr>
      <vt:lpstr>II. Complement Marker 得 de</vt:lpstr>
      <vt:lpstr>II. Complement Marker 得 de</vt:lpstr>
      <vt:lpstr>II. Complement Marker 得 de</vt:lpstr>
      <vt:lpstr>II. Complement Marker 得 de</vt:lpstr>
      <vt:lpstr>III. Aquired Skills 會 huì</vt:lpstr>
      <vt:lpstr>III. Aquired Skills 會 huì</vt:lpstr>
      <vt:lpstr>III. Aquired Skills 會 huì</vt:lpstr>
      <vt:lpstr>III. Aquired Skills 會 huì</vt:lpstr>
      <vt:lpstr>III. Aquired Skills 會 huì</vt:lpstr>
      <vt:lpstr>III. Aquired Skills 會 huì</vt:lpstr>
      <vt:lpstr>IV. Destination Marker 到 dào</vt:lpstr>
      <vt:lpstr>IV. Destination Marker 到 dào</vt:lpstr>
      <vt:lpstr>IV. Destination Marker 到 dào</vt:lpstr>
      <vt:lpstr>IV. Destination Marker 到 dào</vt:lpstr>
      <vt:lpstr>IV. Destination Marker 到 dào</vt:lpstr>
      <vt:lpstr>IV. Destination Marker 到 dào</vt:lpstr>
      <vt:lpstr>IV. Destination Marker 到 dào</vt:lpstr>
      <vt:lpstr>IV. Destination Marker 到 dào</vt:lpstr>
      <vt:lpstr>IV. Destination Marker 到 dào</vt:lpstr>
      <vt:lpstr>IV. Destination Marker 到 dào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Windows 使用者</cp:lastModifiedBy>
  <cp:revision>50</cp:revision>
  <dcterms:created xsi:type="dcterms:W3CDTF">2006-08-16T00:00:00Z</dcterms:created>
  <dcterms:modified xsi:type="dcterms:W3CDTF">2017-12-05T09:01:34Z</dcterms:modified>
</cp:coreProperties>
</file>