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78977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第六課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他們學校在山上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School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Mountains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Existential Sentences with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你家附近有海嗎？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學校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後面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有沒有好吃的牛肉麵店？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Softened Action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他們學校很漂亮，我想去看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我想學中文，請教教我。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我們今天晚上去哪裡吃飯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你週末做什麼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在家看看書、喝喝咖啡、上上網，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學校打打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籃球。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582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Softened Action 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（一）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Tag question:</a:t>
            </a:r>
          </a:p>
          <a:p>
            <a:pPr marL="0" indent="0">
              <a:buNone/>
            </a:pP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請幫幫我，好不好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請你教教我，可以嗎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With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 auxiliary verb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現在外面很熱，你要不要在家看看書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我不會做甜點，你可不可以教教我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Negation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明華覺得那支手機很貴。我覺得不是很貴。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他不是點大碗的牛肉麵。他點小碗的。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餐廳不是在學校裡面。餐廳在學校外面。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96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búshì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Negation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他們不是在樓下喝咖啡。他們在樓下買書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我不是不來，我週末來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我不是不喜歡吃牛肉麵，可是這家的牛肉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麵太辣了。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0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Location of an Activity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我爸爸在家做飯。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他和他朋友到七樓的教室上網。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我們老師常到學校附近的咖啡店喝咖啡。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我們很喜歡在這家餐廳吃牛肉麵。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0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Location of an Activity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他們今天不在家吃晚飯。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他現在不在宿舍看書。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很多學生不在學校裡面的咖啡店買咖啡。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Location of an Activity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你們在哪裡打籃球？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你妹妹到這家商店買甜點嗎？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89945" y="20255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我在臺灣。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他們學校在花蓮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餐廳在宿舍的一樓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A:</a:t>
            </a:r>
          </a:p>
          <a:p>
            <a:pPr marL="514350" indent="-514350">
              <a:buAutoNum type="arabicPeriod"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我們學校在臺北。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我爸爸早上在學校。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21233"/>
              </p:ext>
            </p:extLst>
          </p:nvPr>
        </p:nvGraphicFramePr>
        <p:xfrm>
          <a:off x="1943100" y="2895600"/>
          <a:ext cx="525780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33168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Words</a:t>
                      </a:r>
                      <a:endParaRPr lang="zh-TW" sz="3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980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3200" b="0" kern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臺北、花蓮、臺灣</a:t>
                      </a:r>
                      <a:r>
                        <a:rPr lang="en-US" sz="3200" b="0" kern="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endParaRPr lang="en-US" altLang="zh-TW" sz="3200" b="0" kern="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139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0" kern="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學校、餐廳、宿舍</a:t>
                      </a:r>
                      <a:r>
                        <a:rPr lang="en-US" altLang="zh-TW" sz="3200" b="0" kern="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endParaRPr lang="zh-TW" altLang="zh-TW" sz="3200" b="0" kern="10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9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B:</a:t>
            </a:r>
          </a:p>
          <a:p>
            <a:pPr marL="514350" indent="-514350">
              <a:buAutoNum type="arabicPeriod"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2202"/>
              </p:ext>
            </p:extLst>
          </p:nvPr>
        </p:nvGraphicFramePr>
        <p:xfrm>
          <a:off x="3429000" y="2057400"/>
          <a:ext cx="4495800" cy="4416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011">
                  <a:extLst>
                    <a:ext uri="{9D8B030D-6E8A-4147-A177-3AD203B41FA5}">
                      <a16:colId xmlns:a16="http://schemas.microsoft.com/office/drawing/2014/main" val="3599851632"/>
                    </a:ext>
                  </a:extLst>
                </a:gridCol>
                <a:gridCol w="2311789">
                  <a:extLst>
                    <a:ext uri="{9D8B030D-6E8A-4147-A177-3AD203B41FA5}">
                      <a16:colId xmlns:a16="http://schemas.microsoft.com/office/drawing/2014/main" val="2152245532"/>
                    </a:ext>
                  </a:extLst>
                </a:gridCol>
              </a:tblGrid>
              <a:tr h="452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Localizers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Suffix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37171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top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面</a:t>
                      </a: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TW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0983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down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0651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front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3353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back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38993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inside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62059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outside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1146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旁邊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next to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45851"/>
                  </a:ext>
                </a:extLst>
              </a:tr>
              <a:tr h="45275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附近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nearby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6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他在外面。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圖書館在後面。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C:</a:t>
            </a:r>
          </a:p>
          <a:p>
            <a:pPr marL="514350" indent="-514350">
              <a:buAutoNum type="arabicPeriod"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56914"/>
              </p:ext>
            </p:extLst>
          </p:nvPr>
        </p:nvGraphicFramePr>
        <p:xfrm>
          <a:off x="3200400" y="1790368"/>
          <a:ext cx="5715000" cy="4531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247327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067197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665561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71940841"/>
                    </a:ext>
                  </a:extLst>
                </a:gridCol>
              </a:tblGrid>
              <a:tr h="315747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Noun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（的）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Location Type B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72482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面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98727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62445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62472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3815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36515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16430"/>
                  </a:ext>
                </a:extLst>
              </a:tr>
              <a:tr h="3144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旁邊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65339"/>
                  </a:ext>
                </a:extLst>
              </a:tr>
              <a:tr h="682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51840" algn="l"/>
                        </a:tabLst>
                      </a:pPr>
                      <a:r>
                        <a:rPr lang="zh-TW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附近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Locative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我在宿舍裡面。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那家店在你家附近嗎？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咖啡店在宿舍的旁邊，不在裡面。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游泳池在圖書館的後面，不在前面。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他和朋友在圖書館後面的咖啡店。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8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Existential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那棟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大樓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前面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有很多人。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我家附近有圖書館。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山上有兩家很有名的咖啡店。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樓下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有一家商店。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Existential Sentences with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他家附近沒有游泳池。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教室裡面沒有學生。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那棟大樓的後面沒有餐廳。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70291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543</Words>
  <Application>Microsoft Office PowerPoint</Application>
  <PresentationFormat>如螢幕大小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Locative Marker 在 zài</vt:lpstr>
      <vt:lpstr>I. Locative Marker 在 zài</vt:lpstr>
      <vt:lpstr>I. Locative Marker 在 zài</vt:lpstr>
      <vt:lpstr>I. Locative Marker 在 zài</vt:lpstr>
      <vt:lpstr>I. Locative Marker 在 zài</vt:lpstr>
      <vt:lpstr>I. Locative Marker 在 zài</vt:lpstr>
      <vt:lpstr>II. Existential Sentences with 有 yǒu</vt:lpstr>
      <vt:lpstr>II. Existential Sentences with 有 yǒu</vt:lpstr>
      <vt:lpstr>II. Existential Sentences with 有 yǒu</vt:lpstr>
      <vt:lpstr>III. Softened Action V（一）V</vt:lpstr>
      <vt:lpstr>III. Softened Action V（一）V</vt:lpstr>
      <vt:lpstr>IV. 不是 búshì  Negation</vt:lpstr>
      <vt:lpstr>IV. 不是 búshì  Negation</vt:lpstr>
      <vt:lpstr>V. Location of an Activity</vt:lpstr>
      <vt:lpstr>V. Location of an Activity</vt:lpstr>
      <vt:lpstr>V. Location of an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22</cp:revision>
  <dcterms:created xsi:type="dcterms:W3CDTF">2006-08-16T00:00:00Z</dcterms:created>
  <dcterms:modified xsi:type="dcterms:W3CDTF">2017-12-05T08:42:14Z</dcterms:modified>
</cp:coreProperties>
</file>