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6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9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7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1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5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2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0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4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25700"/>
            <a:ext cx="4366580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第七課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早上九點去</a:t>
            </a:r>
            <a:r>
              <a:rPr lang="en-US" altLang="zh-CN" sz="36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KTV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KTV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O’clock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Morning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Time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Place of Events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他和他朋友下午在教室寫書法。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我昨天晚上到我家附近的咖啡店喝咖啡。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我們這個週末去圖書館看書。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你們明天早上十一點到我家來吃牛肉麵。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5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Time and Place of Events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我晚上不在家吃飯。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他和他哥哥最近都不來學校上課。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他們這個週末不去山上看風景。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746491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Time and Place of Events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你下午要不要來學校打籃球？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你們現在在我家附近的商店買手機嗎？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你朋友晚上幾點去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KTV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唱歌？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他們什麼時候到花蓮看籃球比賽？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你和你妹妹明天早上要去哪裡看電影？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746491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2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from A to B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我從早上十點二十分到下午一點十分有中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文課。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我今天從早上到晚上都有空，歡迎你們來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我家。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從我家到那個游泳池有一點遠。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我從我朋友家到這個地方來。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他從圖書館到那家餐廳去吃飯。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0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from A to B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我們的書法課不是從九點到十一點。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陳先生的媽媽昨天不是從早上到晚上都很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忙。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我什麼時候可以去你家？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我今天從早上到晚上都沒有空。可是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明天可以。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746491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2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from A to B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從這棟大樓到那家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KTV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不遠。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我不想從學校到那裡去，想從我家去。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179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from A to B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你們老師後天從早上到下午都有空嗎？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嗎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請問從圖書館到你們宿舍遠不遠？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-not- 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他們想從宿舍還是圖書館到教室去上課？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(A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還是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746491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4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223</Words>
  <Application>Microsoft Office PowerPoint</Application>
  <PresentationFormat>如螢幕大小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20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Time and Place of Events</vt:lpstr>
      <vt:lpstr>I. Time and Place of Events</vt:lpstr>
      <vt:lpstr>I. Time and Place of Events</vt:lpstr>
      <vt:lpstr>II. 從cóng…到dào… from A to B</vt:lpstr>
      <vt:lpstr>II. 從cóng…到dào… from A to B</vt:lpstr>
      <vt:lpstr>II. 從cóng…到dào… from A to B</vt:lpstr>
      <vt:lpstr>II. 從cóng…到dào… from A to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13</cp:revision>
  <dcterms:created xsi:type="dcterms:W3CDTF">2006-08-16T00:00:00Z</dcterms:created>
  <dcterms:modified xsi:type="dcterms:W3CDTF">2017-11-16T06:10:12Z</dcterms:modified>
</cp:coreProperties>
</file>