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8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272499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第八課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坐火車去臺南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B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老闆今天做的臭豆腐，又不臭又不辣。我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覺得不好吃。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我的舊手機又不能照相又不能上網。我想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買新的。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20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山上的風景比這裡漂亮。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我們學校比他們學校遠。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坐捷運比坐火車快。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1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在家上網不比在學校快。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我的車不比他的車貴。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坐公車不是比坐計程車快。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20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他們學校比你們學校遠嗎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這種手機比那種貴嗎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46443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7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我的手機比他的很貴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坐高鐵比坐火車非常快。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Companionship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我常跟哥哥去看棒球比賽。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我跟朋友在餐廳吃飯。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我週末要跟同學去參觀故宮。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9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Companionship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我今天不跟同學去上書法課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他不跟我一起去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唱歌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妹妹不跟我去吃越南菜。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20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Companionship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gēn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你要跟他去日本嗎？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你常跟誰去看電影？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你想跟我去打網球嗎？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你跟不跟我去圖書館看書？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46443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Asking How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怎麼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zěnme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你們怎麼去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這個菜怎麼做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這個歌怎麼唱？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這支新手機怎麼上網？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2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今天比較熱。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越南餐廳很遠。坐捷運比較快。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我們家，姐姐比較會做飯。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4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昨天比較不熱。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他比較不喜歡游泳。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我最近比較沒有空。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20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1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bǐjiào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咖啡和茶，你比較喜歡喝咖啡嗎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你和哥哥，你比較會打棒球嗎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他比較想去看美國電影還是日本電影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46443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B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這家餐廳的菜，又便宜又好吃，所以我們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常來吃。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坐高鐵又快又舒服，可是有一點貴。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我又想喝茶又想喝咖啡，但是這裡沒有便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利商店。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1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524</Words>
  <Application>Microsoft Office PowerPoint</Application>
  <PresentationFormat>如螢幕大小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Companionship with 跟 gēn</vt:lpstr>
      <vt:lpstr>I. Companionship with 跟 gēn</vt:lpstr>
      <vt:lpstr>I. Companionship with 跟 gēn</vt:lpstr>
      <vt:lpstr>II. Asking How with 怎麼 zěnme</vt:lpstr>
      <vt:lpstr>III. Implicit Comparison with 比較 bǐjiào</vt:lpstr>
      <vt:lpstr>III. Implicit Comparison with 比較 bǐjiào</vt:lpstr>
      <vt:lpstr>III. Implicit Comparison with 比較 bǐjiào</vt:lpstr>
      <vt:lpstr>IV. 又 yòu…又 yòu… both A and B</vt:lpstr>
      <vt:lpstr>IV. 又 yòu…又 yòu… both A and B</vt:lpstr>
      <vt:lpstr>V. Comparison with 比 bǐ</vt:lpstr>
      <vt:lpstr>V. Comparison with 比 bǐ</vt:lpstr>
      <vt:lpstr>V. Comparison with 比 bǐ</vt:lpstr>
      <vt:lpstr>V. Comparison with 比 bǐ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19</cp:revision>
  <dcterms:created xsi:type="dcterms:W3CDTF">2006-08-16T00:00:00Z</dcterms:created>
  <dcterms:modified xsi:type="dcterms:W3CDTF">2017-12-08T07:33:47Z</dcterms:modified>
</cp:coreProperties>
</file>