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4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2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4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9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5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4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5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0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41400" y="4965700"/>
            <a:ext cx="342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5242974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臺灣的水果很好吃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Fruit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Tastes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Really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TW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看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kàn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try and see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這杯咖啡很香，你喝喝看。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聽說你唱歌唱得很好，我想聽聽看。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那家餐廳的菜很好吃，我想去吃吃看。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臺灣的夜市很有名，這個週末我想去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逛逛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79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Intensification with Reduplicated State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這碗牛肉湯香香的。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熱熱的咖啡，真香。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那個地方有很多高高的大樓。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92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Modifiers of Nouns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你說的水果是西瓜。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他喝的茶是烏龍茶。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這些是我拍的照片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穿黃衣服的這個人是老闆。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現在去那裡玩的人比較少。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買這種手機的人很多。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863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Modifiers of Nouns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</a:rPr>
              <a:t>Negation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不能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上網的手機很不方便。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不去逛夜市的人可以去茶館喝茶。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不來上課的同學不能去看籃球比賽。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2239" y="2497489"/>
            <a:ext cx="468564" cy="1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Situation with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Sentential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咖啡貴了。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我會打網球了。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現在有手機的人多了。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我現在喜歡吃越南麵了。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272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 Situation with Sentential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</a:rPr>
              <a:t>Negation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我媽媽不喝咖啡了。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他不想買那支手機了。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我們不要去參觀故宮了。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2239" y="2497489"/>
            <a:ext cx="468564" cy="1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5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 Situation with Sentential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</a:rPr>
              <a:t>   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你想吃午餐了嗎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現在學中文的學生多了嗎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你們不去臺東了嗎？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2239" y="1964090"/>
            <a:ext cx="468564" cy="1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8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Effect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yīnwèi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所以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suǒyǐ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因為現在去玩的人比較少，所以旅館不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貴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因為火車太慢了，所以我想坐高鐵。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因為我不會做飯，所以常去餐廳吃飯。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因為我不知道在哪裡買票，所以想請你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幫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我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買。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968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409</Words>
  <Application>Microsoft Office PowerPoint</Application>
  <PresentationFormat>如螢幕大小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V V看 kàn  to try and see</vt:lpstr>
      <vt:lpstr>II. Intensification with Reduplicated State        Verbs</vt:lpstr>
      <vt:lpstr>III. Clause as Modifiers of Nouns</vt:lpstr>
      <vt:lpstr>III. Clause as Modifiers of Nouns</vt:lpstr>
      <vt:lpstr>IV. Change in Situation with Sentential 了 le</vt:lpstr>
      <vt:lpstr>IV. Change in Situation with Sentential 了 le</vt:lpstr>
      <vt:lpstr>IV. Change in Situation with Sentential 了 le</vt:lpstr>
      <vt:lpstr>V. Cause and Effect with 因為 yīnwèi…，     所以 suǒyǐ…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使用者</cp:lastModifiedBy>
  <cp:revision>15</cp:revision>
  <dcterms:created xsi:type="dcterms:W3CDTF">2006-08-16T00:00:00Z</dcterms:created>
  <dcterms:modified xsi:type="dcterms:W3CDTF">2017-12-05T08:24:51Z</dcterms:modified>
</cp:coreProperties>
</file>