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308324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第十五課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我很不舒服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Feel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他喝了一點咖啡。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這一點錢太少了。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她要吃一點麵線。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998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一點＋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NP: Before a noun as its modifier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她在超市買了一點東西。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我只喝了一點烏龍茶。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昨天下了一點雨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2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＋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一點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After a state verb as its modifier, it indicates comparison, as in “a little more/less…”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他比我年輕一點。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請你早一點來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明天我會晚一點回家。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999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一點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yìdiǎn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Vs: Before a state verb but preceded by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a modifier of the adjective, it doesn’t indicate comparison.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牛肉麵有一點辣。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這裡，冬天有一點冷。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這支手機有一點貴。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他有（一）點想睡。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Actions with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哥哥吃牛肉麵吃得比弟弟多。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這種手機賣得比那種好。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711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Actions with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Comparative + Action +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State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他比我做得快。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我比他走得快。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弟弟比哥哥念得好。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8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Actions with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Action +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Comparative +State (verb repeated)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他做飯做得比我快。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我走路走得比他快。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弟弟念書念得比哥哥好。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9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Actions with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他做飯不比我做得快。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走路，我不比他走得快。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弟弟念書念得不比哥哥好。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Actions with a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你做飯做得比媽媽好嗎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他是不是走路走得比你快？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弟弟打網球打得比哥哥好嗎？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Complements of Degree in Comparison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他的房間比我的大一點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捷運站比公車站遠得多。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我覺得晚上比早上舒服多了。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4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Non-committal Stance with Question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我沒有多少錢。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她沒有幾個朋友。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你的感冒沒有什麼關係。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我沒去哪裡。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他不打算買什麼。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我昨天沒跟誰去看電影。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47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Complements of Degree in Comparison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哥哥是不是比弟弟高一點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房租可以便宜一點嗎？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春天去旅行是不是比夏天舒服得多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高鐵票比火車票貴多了嗎？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Separable Verbs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inserted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The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Verbal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他回了家以後，就開始工作。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我昨天下了課就跟朋友去看電影。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8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Separable Verbs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inserted. Object refers to the recipient of an action.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我想見你一面。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他照了你一張相。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2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Separable Verbs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Time-Duration </a:t>
            </a:r>
            <a:r>
              <a:rPr lang="en-US" altLang="zh-TW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inserted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我們每天上八個鐘頭的班。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你們新年的時候，放幾天的假？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他唱了三小時的歌，有一點累。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2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Dispose of Something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我把牛肉麵吃了。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他把我的湯喝了。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房東把房子賣了。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554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Dispose of Something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我沒把豬腳麵線吃了。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別把我的藥吃了。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他沒把書賣了。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Dispose of Something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你把功課寫了沒有？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你是不是把機車賣了？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你是不是把他的早飯吃了？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Dispose of Something 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above, the object of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definite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我想把手機賣了。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我想把那支手機賣了。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我想把一支手機賣了。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491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do…right after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我放了假就去旅行。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他吃了藥就睡覺。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爸爸回了家就喝了兩杯烏龍茶。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126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do…right after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他到了臺北，就去臺北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妹妹喝了一碗熱湯，就不覺得冷了。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姐姐吃了臭豆腐，肚子就不舒服。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874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就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jiù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do…right after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doing…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CN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們見</a:t>
            </a:r>
            <a:r>
              <a:rPr lang="zh-CN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r>
              <a:rPr lang="zh-CN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CN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喝咖啡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CN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你弟弟是不是下了課，就去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KTV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唱歌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他是不是去紐約玩了兩個星期，就不想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63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1007</Words>
  <Application>Microsoft Office PowerPoint</Application>
  <PresentationFormat>如螢幕大小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Non-committal Stance with Question      Words</vt:lpstr>
      <vt:lpstr>II. To Dispose of Something with 把 bǎ</vt:lpstr>
      <vt:lpstr>II. To Dispose of Something with 把 bǎ</vt:lpstr>
      <vt:lpstr>II. To Dispose of Something with 把 bǎ</vt:lpstr>
      <vt:lpstr>II. To Dispose of Something with 把 bǎ</vt:lpstr>
      <vt:lpstr>III. V 了 le… 就 jiù… do…right after           doing…</vt:lpstr>
      <vt:lpstr>III. V 了 le… 就 jiù… do…right after           doing…</vt:lpstr>
      <vt:lpstr>III. V 了 le… 就 jiù… do…right after           doing…</vt:lpstr>
      <vt:lpstr>IV. 一點 yìdiǎn  a bit</vt:lpstr>
      <vt:lpstr>IV. 一點 yìdiǎn  a bit</vt:lpstr>
      <vt:lpstr>IV. 一點 yìdiǎn  a bit</vt:lpstr>
      <vt:lpstr>IV. 一點 yìdiǎn  a bit</vt:lpstr>
      <vt:lpstr>V. Comparing Actions with a 得 de   　 Complement</vt:lpstr>
      <vt:lpstr>V. Comparing Actions with a 得 de        Complement</vt:lpstr>
      <vt:lpstr>V. Comparing Actions with a 得 de        Complement</vt:lpstr>
      <vt:lpstr>V. Comparing Actions with a 得de        Complement</vt:lpstr>
      <vt:lpstr>V. Comparing Actions with a 得de        Complement</vt:lpstr>
      <vt:lpstr>VI. Complements of Degree in Comparison          Structures</vt:lpstr>
      <vt:lpstr>VI. Complements of Degree in Comparison          Structures</vt:lpstr>
      <vt:lpstr>VII. Separable Verbs</vt:lpstr>
      <vt:lpstr>VII. Separable Verbs</vt:lpstr>
      <vt:lpstr>VII. Separable Verbs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18</cp:revision>
  <dcterms:created xsi:type="dcterms:W3CDTF">2006-08-16T00:00:00Z</dcterms:created>
  <dcterms:modified xsi:type="dcterms:W3CDTF">2017-11-24T04:30:00Z</dcterms:modified>
</cp:coreProperties>
</file>