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7"/>
  </p:notesMasterIdLst>
  <p:sldIdLst>
    <p:sldId id="29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24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33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16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96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94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52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077" y="2063097"/>
            <a:ext cx="8149844" cy="1160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1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077" y="2063097"/>
            <a:ext cx="8149844" cy="1160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1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96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03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接</a:t>
            </a:r>
            <a:endParaRPr sz="14900">
              <a:latin typeface="新細明體"/>
              <a:cs typeface="新細明體"/>
            </a:endParaRPr>
          </a:p>
          <a:p>
            <a:pPr marR="33445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4683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pi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k sb up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我們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wǒmen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570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we, us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4479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18204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我</a:t>
            </a:r>
            <a:endParaRPr sz="14900">
              <a:latin typeface="新細明體"/>
              <a:cs typeface="新細明體"/>
            </a:endParaRPr>
          </a:p>
          <a:p>
            <a:pPr marR="341693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wǒ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02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I, me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這</a:t>
            </a:r>
            <a:endParaRPr sz="14900">
              <a:latin typeface="新細明體"/>
              <a:cs typeface="新細明體"/>
            </a:endParaRPr>
          </a:p>
          <a:p>
            <a:pPr marR="34397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59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(Det) this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先生</a:t>
            </a:r>
            <a:endParaRPr sz="14900">
              <a:latin typeface="新細明體"/>
              <a:cs typeface="新細明體"/>
            </a:endParaRPr>
          </a:p>
          <a:p>
            <a:pPr marL="52069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xiānshēng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577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M</a:t>
            </a:r>
            <a:r>
              <a:rPr sz="4000" spc="-22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好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975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fine, well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姓</a:t>
            </a:r>
            <a:endParaRPr sz="14900">
              <a:latin typeface="新細明體"/>
              <a:cs typeface="新細明體"/>
            </a:endParaRPr>
          </a:p>
          <a:p>
            <a:pPr marR="34385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3008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(Vst) to be sur</a:t>
            </a:r>
            <a:r>
              <a:rPr sz="4000" spc="-15" dirty="0">
                <a:latin typeface="Times New Roman"/>
                <a:cs typeface="Times New Roman"/>
              </a:rPr>
              <a:t>n</a:t>
            </a:r>
            <a:r>
              <a:rPr sz="4000" dirty="0">
                <a:latin typeface="Times New Roman"/>
                <a:cs typeface="Times New Roman"/>
              </a:rPr>
              <a:t>amed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502015" cy="591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0289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叫</a:t>
            </a:r>
            <a:endParaRPr sz="14900">
              <a:latin typeface="新細明體"/>
              <a:cs typeface="新細明體"/>
            </a:endParaRPr>
          </a:p>
          <a:p>
            <a:pPr marR="30353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jiào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(Vst) to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be 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alled, i</a:t>
            </a:r>
            <a:r>
              <a:rPr sz="4000" spc="-15" dirty="0">
                <a:latin typeface="Times New Roman"/>
                <a:cs typeface="Times New Roman"/>
              </a:rPr>
              <a:t>.</a:t>
            </a:r>
            <a:r>
              <a:rPr sz="4000" dirty="0">
                <a:latin typeface="Times New Roman"/>
                <a:cs typeface="Times New Roman"/>
              </a:rPr>
              <a:t>e., to </a:t>
            </a:r>
            <a:r>
              <a:rPr sz="4000" spc="-20" dirty="0">
                <a:latin typeface="Times New Roman"/>
                <a:cs typeface="Times New Roman"/>
              </a:rPr>
              <a:t>h</a:t>
            </a:r>
            <a:r>
              <a:rPr sz="4000" dirty="0">
                <a:latin typeface="Times New Roman"/>
                <a:cs typeface="Times New Roman"/>
              </a:rPr>
              <a:t>ave the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first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892253"/>
            <a:ext cx="1762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name xx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你們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nǐmen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702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you (pl</a:t>
            </a:r>
            <a:r>
              <a:rPr sz="4000" spc="-15" dirty="0">
                <a:latin typeface="Times New Roman"/>
                <a:cs typeface="Times New Roman"/>
              </a:rPr>
              <a:t>u</a:t>
            </a:r>
            <a:r>
              <a:rPr sz="4000" dirty="0">
                <a:latin typeface="Times New Roman"/>
                <a:cs typeface="Times New Roman"/>
              </a:rPr>
              <a:t>ral)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70"/>
              </a:lnSpc>
            </a:pPr>
            <a:r>
              <a:rPr spc="-100" dirty="0"/>
              <a:t>臺灣（＝台灣）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7954" y="3967778"/>
            <a:ext cx="27679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5"/>
              </a:lnSpc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Táiwān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17992" y="140205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-18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5707087"/>
            <a:ext cx="15138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8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aiwan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164705" cy="4875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144970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陳月美</a:t>
            </a:r>
          </a:p>
          <a:p>
            <a:pPr marR="1449070" algn="ctr">
              <a:spcBef>
                <a:spcPts val="1785"/>
              </a:spcBef>
              <a:tabLst>
                <a:tab pos="104140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Chén Yuèměi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4823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a wom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n from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240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ietn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歡迎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huānyíng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860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welcome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44" y="140205"/>
            <a:ext cx="8372475" cy="591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43307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請問</a:t>
            </a:r>
            <a:endParaRPr sz="14900">
              <a:latin typeface="新細明體"/>
              <a:cs typeface="新細明體"/>
            </a:endParaRPr>
          </a:p>
          <a:p>
            <a:pPr marR="432434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qǐngwèn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May I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ask yo</a:t>
            </a:r>
            <a:r>
              <a:rPr sz="4000" spc="-15" dirty="0">
                <a:latin typeface="Times New Roman"/>
                <a:cs typeface="Times New Roman"/>
              </a:rPr>
              <a:t>u</a:t>
            </a:r>
            <a:r>
              <a:rPr sz="4000" dirty="0">
                <a:latin typeface="Times New Roman"/>
                <a:cs typeface="Times New Roman"/>
              </a:rPr>
              <a:t>…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758" y="5892253"/>
            <a:ext cx="30022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Excuse m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,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…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是的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shìde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7029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yes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謝謝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xièxie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5707087"/>
            <a:ext cx="2340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Thank you.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495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不客氣</a:t>
            </a:r>
            <a:endParaRPr sz="14900">
              <a:latin typeface="新細明體"/>
              <a:cs typeface="新細明體"/>
            </a:endParaRPr>
          </a:p>
          <a:p>
            <a:pPr marR="15455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búkèqì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994" y="5707087"/>
            <a:ext cx="35032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0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ou</a:t>
            </a:r>
            <a:r>
              <a:rPr sz="4000" spc="-5" dirty="0">
                <a:latin typeface="Times New Roman"/>
                <a:cs typeface="Times New Roman"/>
              </a:rPr>
              <a:t>’</a:t>
            </a:r>
            <a:r>
              <a:rPr sz="4000" dirty="0">
                <a:latin typeface="Times New Roman"/>
                <a:cs typeface="Times New Roman"/>
              </a:rPr>
              <a:t>re welcome.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44" y="140205"/>
            <a:ext cx="8372475" cy="591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43307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你好</a:t>
            </a:r>
            <a:endParaRPr sz="14900">
              <a:latin typeface="新細明體"/>
              <a:cs typeface="新細明體"/>
            </a:endParaRPr>
          </a:p>
          <a:p>
            <a:pPr marR="432434" algn="ctr">
              <a:lnSpc>
                <a:spcPct val="100000"/>
              </a:lnSpc>
              <a:spcBef>
                <a:spcPts val="1785"/>
              </a:spcBef>
              <a:tabLst>
                <a:tab pos="11423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Nǐ	hǎo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How 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re you?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758" y="5892253"/>
            <a:ext cx="1282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Hello.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請</a:t>
            </a:r>
            <a:endParaRPr sz="14900">
              <a:latin typeface="新細明體"/>
              <a:cs typeface="新細明體"/>
            </a:endParaRPr>
          </a:p>
          <a:p>
            <a:pPr marR="34061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qǐng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28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please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喝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536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drink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茶</a:t>
            </a:r>
            <a:endParaRPr sz="14900">
              <a:latin typeface="新細明體"/>
              <a:cs typeface="新細明體"/>
            </a:endParaRPr>
          </a:p>
          <a:p>
            <a:pPr marR="34080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450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tea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很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hěn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694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very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16470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144970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李明華</a:t>
            </a:r>
          </a:p>
          <a:p>
            <a:pPr marR="1449070" algn="ctr">
              <a:lnSpc>
                <a:spcPct val="100000"/>
              </a:lnSpc>
              <a:spcBef>
                <a:spcPts val="1785"/>
              </a:spcBef>
              <a:tabLst>
                <a:tab pos="104140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Lǐ	Mínghuá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39719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a man f</a:t>
            </a:r>
            <a:r>
              <a:rPr sz="4000" spc="-2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om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28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aiwan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好喝</a:t>
            </a:r>
            <a:endParaRPr sz="14900">
              <a:latin typeface="新細明體"/>
              <a:cs typeface="新細明體"/>
            </a:endParaRPr>
          </a:p>
          <a:p>
            <a:pPr marR="24606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hǎohē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753490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(lit. good 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o drink) to taste good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什麼</a:t>
            </a:r>
            <a:endParaRPr sz="14900">
              <a:latin typeface="新細明體"/>
              <a:cs typeface="新細明體"/>
            </a:endParaRPr>
          </a:p>
          <a:p>
            <a:pPr marR="24606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shénme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465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what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人</a:t>
            </a:r>
            <a:endParaRPr sz="14900">
              <a:latin typeface="新細明體"/>
              <a:cs typeface="新細明體"/>
            </a:endParaRPr>
          </a:p>
          <a:p>
            <a:pPr marR="34074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8201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person, peop</a:t>
            </a:r>
            <a:r>
              <a:rPr sz="4000" spc="-20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喜歡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xǐhuān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822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(Vst) to like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呢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5968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(Ptc) sent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nce final pa</a:t>
            </a:r>
            <a:r>
              <a:rPr sz="4000" spc="-2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ticle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他</a:t>
            </a:r>
            <a:endParaRPr sz="14900">
              <a:latin typeface="新細明體"/>
              <a:cs typeface="新細明體"/>
            </a:endParaRPr>
          </a:p>
          <a:p>
            <a:pPr marR="3503295" algn="ctr">
              <a:lnSpc>
                <a:spcPct val="100000"/>
              </a:lnSpc>
              <a:spcBef>
                <a:spcPts val="1785"/>
              </a:spcBef>
            </a:pPr>
            <a:r>
              <a:rPr sz="7200" spc="-5" dirty="0">
                <a:solidFill>
                  <a:srgbClr val="085295"/>
                </a:solidFill>
                <a:latin typeface="Times New Roman"/>
                <a:cs typeface="Times New Roman"/>
              </a:rPr>
              <a:t>tā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831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he, him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0702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7980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不</a:t>
            </a:r>
            <a:endParaRPr sz="14900">
              <a:latin typeface="新細明體"/>
              <a:cs typeface="新細明體"/>
            </a:endParaRPr>
          </a:p>
          <a:p>
            <a:pPr marR="3481704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16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not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哪</a:t>
            </a:r>
            <a:endParaRPr sz="14900">
              <a:latin typeface="新細明體"/>
              <a:cs typeface="新細明體"/>
            </a:endParaRP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67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(Det) which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要</a:t>
            </a:r>
            <a:endParaRPr sz="14900">
              <a:latin typeface="新細明體"/>
              <a:cs typeface="新細明體"/>
            </a:endParaRP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56742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445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aux) to w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nt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咖啡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kāfēi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177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co</a:t>
            </a:r>
            <a:r>
              <a:rPr sz="4000" spc="-80" dirty="0">
                <a:latin typeface="Times New Roman"/>
                <a:cs typeface="Times New Roman"/>
              </a:rPr>
              <a:t>f</a:t>
            </a:r>
            <a:r>
              <a:rPr sz="4000" dirty="0">
                <a:latin typeface="Times New Roman"/>
                <a:cs typeface="Times New Roman"/>
              </a:rPr>
              <a:t>fee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16470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44970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王開文</a:t>
            </a:r>
            <a:endParaRPr sz="14900">
              <a:latin typeface="新細明體"/>
              <a:cs typeface="新細明體"/>
            </a:endParaRPr>
          </a:p>
          <a:p>
            <a:pPr marR="1450975" algn="ctr">
              <a:lnSpc>
                <a:spcPct val="100000"/>
              </a:lnSpc>
              <a:spcBef>
                <a:spcPts val="1785"/>
              </a:spcBef>
              <a:tabLst>
                <a:tab pos="241173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Wáng	Kāiwén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389127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a man f</a:t>
            </a:r>
            <a:r>
              <a:rPr sz="4000" spc="-2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om the US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烏龍茶</a:t>
            </a:r>
            <a:endParaRPr sz="14900">
              <a:latin typeface="新細明體"/>
              <a:cs typeface="新細明體"/>
            </a:endParaRPr>
          </a:p>
          <a:p>
            <a:pPr marR="16090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Wūlóngchá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22688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Oolong t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日本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Rìběn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183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Japan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美國</a:t>
            </a:r>
            <a:endParaRPr sz="14900">
              <a:latin typeface="新細明體"/>
              <a:cs typeface="新細明體"/>
            </a:endParaRPr>
          </a:p>
          <a:p>
            <a:pPr marR="25546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Měiguó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850" y="5707087"/>
            <a:ext cx="177418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Amer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ca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對不起</a:t>
            </a:r>
            <a:endParaRPr sz="14900">
              <a:latin typeface="新細明體"/>
              <a:cs typeface="新細明體"/>
            </a:endParaRPr>
          </a:p>
          <a:p>
            <a:pPr marR="160782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duìbùqǐ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22078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I am sorr</a:t>
            </a:r>
            <a:r>
              <a:rPr sz="4000" spc="-27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哪國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nǎguó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5707087"/>
            <a:ext cx="328485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Which 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ountry?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你</a:t>
            </a:r>
            <a:endParaRPr sz="14900">
              <a:latin typeface="新細明體"/>
              <a:cs typeface="新細明體"/>
            </a:endParaRPr>
          </a:p>
          <a:p>
            <a:pPr marR="33432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620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you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來</a:t>
            </a:r>
            <a:endParaRPr sz="14900">
              <a:latin typeface="新細明體"/>
              <a:cs typeface="新細明體"/>
            </a:endParaRPr>
          </a:p>
          <a:p>
            <a:pPr marR="33426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815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come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是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996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(Vst) to be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小姐</a:t>
            </a:r>
            <a:endParaRPr sz="14900">
              <a:latin typeface="新細明體"/>
              <a:cs typeface="新細明體"/>
            </a:endParaRPr>
          </a:p>
          <a:p>
            <a:pPr marR="239522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xiǎojiě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778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Miss, Ms.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嗎</a:t>
            </a:r>
            <a:endParaRPr sz="14900">
              <a:latin typeface="新細明體"/>
              <a:cs typeface="新細明體"/>
            </a:endParaRPr>
          </a:p>
          <a:p>
            <a:pPr marR="3345179" algn="ctr">
              <a:lnSpc>
                <a:spcPct val="100000"/>
              </a:lnSpc>
              <a:spcBef>
                <a:spcPts val="1785"/>
              </a:spcBef>
            </a:pPr>
            <a:r>
              <a:rPr sz="7200" spc="-5" dirty="0">
                <a:solidFill>
                  <a:srgbClr val="085295"/>
                </a:solidFill>
                <a:latin typeface="Times New Roman"/>
                <a:cs typeface="Times New Roman"/>
              </a:rPr>
              <a:t>ma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5968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(Ptc) sent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nce final pa</a:t>
            </a:r>
            <a:r>
              <a:rPr sz="4000" spc="-2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ticle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357</Words>
  <Application>Microsoft Office PowerPoint</Application>
  <PresentationFormat>如螢幕大小 (4:3)</PresentationFormat>
  <Paragraphs>219</Paragraphs>
  <Slides>44</Slides>
  <Notes>43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44</vt:i4>
      </vt:variant>
    </vt:vector>
  </HeadingPairs>
  <TitlesOfParts>
    <vt:vector size="46" baseType="lpstr">
      <vt:lpstr>Office Theme</vt:lpstr>
      <vt:lpstr>1_Office Theme</vt:lpstr>
      <vt:lpstr>《當代中文課程》第1冊第1課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臺灣（＝台灣）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5</cp:revision>
  <dcterms:created xsi:type="dcterms:W3CDTF">2017-01-06T15:31:05Z</dcterms:created>
  <dcterms:modified xsi:type="dcterms:W3CDTF">2017-01-20T01:12:42Z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2017-01-06T00:00:00Z</vt:filetime>
  </property>
  <property fmtid="{D5CDD505-2E9C-101B-9397-08002B2CF9AE}" pid="3" name="LastSaved">
    <vt:filetime>2017-01-06T00:00:00Z</vt:filetime>
  </property>
</Properties>
</file>