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5"/>
  </p:notesMasterIdLst>
  <p:sldIdLst>
    <p:sldId id="29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91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14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8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08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0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195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0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62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zh-TW" altLang="en-US" sz="440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游泳</a:t>
            </a:r>
            <a:endParaRPr sz="14900">
              <a:latin typeface="新細明體"/>
              <a:cs typeface="新細明體"/>
            </a:endParaRPr>
          </a:p>
          <a:p>
            <a:pPr marR="23983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yóuyǒng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328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(V-</a:t>
            </a:r>
            <a:r>
              <a:rPr sz="4000" dirty="0">
                <a:latin typeface="Times New Roman"/>
                <a:cs typeface="Times New Roman"/>
              </a:rPr>
              <a:t>sep) to swim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846" y="140205"/>
            <a:ext cx="55118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2931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常</a:t>
            </a:r>
            <a:endParaRPr sz="14900">
              <a:latin typeface="新細明體"/>
              <a:cs typeface="新細明體"/>
            </a:endParaRPr>
          </a:p>
          <a:p>
            <a:pPr marR="3294379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11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often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221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7142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籃球</a:t>
            </a:r>
            <a:endParaRPr sz="14900">
              <a:latin typeface="新細明體"/>
              <a:cs typeface="新細明體"/>
            </a:endParaRPr>
          </a:p>
          <a:p>
            <a:pPr marR="247078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lánqiú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919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basketball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638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也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85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also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638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踢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spc="-5" dirty="0">
                <a:solidFill>
                  <a:srgbClr val="085295"/>
                </a:solidFill>
                <a:latin typeface="Times New Roman"/>
                <a:cs typeface="Times New Roman"/>
              </a:rPr>
              <a:t>tī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54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ki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足球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zúqiú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56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soccer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覺得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juéde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01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(Vst) to feel, to t</a:t>
            </a:r>
            <a:r>
              <a:rPr sz="4000" spc="-15" dirty="0">
                <a:latin typeface="Times New Roman"/>
                <a:cs typeface="Times New Roman"/>
              </a:rPr>
              <a:t>h</a:t>
            </a:r>
            <a:r>
              <a:rPr sz="4000" dirty="0">
                <a:latin typeface="Times New Roman"/>
                <a:cs typeface="Times New Roman"/>
              </a:rPr>
              <a:t>ink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好玩</a:t>
            </a:r>
            <a:endParaRPr sz="14900">
              <a:latin typeface="新細明體"/>
              <a:cs typeface="新細明體"/>
            </a:endParaRPr>
          </a:p>
          <a:p>
            <a:pPr marR="24936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hǎowán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5988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Interesti</a:t>
            </a:r>
            <a:r>
              <a:rPr sz="4000" spc="-15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g, fun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明天</a:t>
            </a:r>
            <a:endParaRPr sz="14900">
              <a:latin typeface="新細明體"/>
              <a:cs typeface="新細明體"/>
            </a:endParaRPr>
          </a:p>
          <a:p>
            <a:pPr marR="249047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míngtiān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61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tomo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row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早上</a:t>
            </a:r>
            <a:endParaRPr sz="14900">
              <a:latin typeface="新細明體"/>
              <a:cs typeface="新細明體"/>
            </a:endParaRPr>
          </a:p>
          <a:p>
            <a:pPr marR="24930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zǎoshàng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80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morning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週末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zhōumò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6631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week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638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去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889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go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5335534"/>
            <a:ext cx="4852035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(Vs) How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about 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t?</a:t>
            </a:r>
          </a:p>
          <a:p>
            <a:pPr marL="139700">
              <a:lnSpc>
                <a:spcPts val="3860"/>
              </a:lnSpc>
            </a:pPr>
            <a:r>
              <a:rPr sz="4000" dirty="0">
                <a:latin typeface="Times New Roman"/>
                <a:cs typeface="Times New Roman"/>
              </a:rPr>
              <a:t>How does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that sounds</a:t>
            </a:r>
            <a:r>
              <a:rPr sz="4000" dirty="0" smtClean="0">
                <a:latin typeface="Times New Roman"/>
                <a:cs typeface="Times New Roman"/>
              </a:rPr>
              <a:t>?</a:t>
            </a:r>
            <a:endParaRPr lang="en-US" sz="4000" dirty="0" smtClean="0">
              <a:latin typeface="Times New Roman"/>
              <a:cs typeface="Times New Roman"/>
            </a:endParaRPr>
          </a:p>
          <a:p>
            <a:pPr marL="139700">
              <a:lnSpc>
                <a:spcPts val="3860"/>
              </a:lnSpc>
            </a:pPr>
            <a:r>
              <a:rPr lang="en-US" altLang="zh-TW" sz="4000" dirty="0">
                <a:cs typeface="Times New Roman"/>
              </a:rPr>
              <a:t>What do</a:t>
            </a:r>
            <a:r>
              <a:rPr lang="en-US" altLang="zh-TW" sz="4000" spc="-15" dirty="0">
                <a:cs typeface="Times New Roman"/>
              </a:rPr>
              <a:t> </a:t>
            </a:r>
            <a:r>
              <a:rPr lang="en-US" altLang="zh-TW" sz="4000" dirty="0">
                <a:cs typeface="Times New Roman"/>
              </a:rPr>
              <a:t>you think</a:t>
            </a:r>
            <a:r>
              <a:rPr lang="en-US" altLang="zh-TW" sz="4000" dirty="0" smtClean="0">
                <a:cs typeface="Times New Roman"/>
              </a:rPr>
              <a:t>?</a:t>
            </a:r>
            <a:endParaRPr lang="en-US" altLang="zh-TW" sz="4000"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18817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559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怎麼樣</a:t>
            </a:r>
            <a:endParaRPr sz="14900">
              <a:latin typeface="新細明體"/>
              <a:cs typeface="新細明體"/>
            </a:endParaRPr>
          </a:p>
          <a:p>
            <a:pPr marR="15455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zěnmeyàng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638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979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啊</a:t>
            </a:r>
            <a:endParaRPr sz="14900">
              <a:latin typeface="新細明體"/>
              <a:cs typeface="新細明體"/>
            </a:endParaRPr>
          </a:p>
          <a:p>
            <a:pPr marR="34391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6394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(Ptc) sent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nc</a:t>
            </a:r>
            <a:r>
              <a:rPr sz="4000" spc="-5" dirty="0">
                <a:latin typeface="Times New Roman"/>
                <a:cs typeface="Times New Roman"/>
              </a:rPr>
              <a:t>e-</a:t>
            </a:r>
            <a:r>
              <a:rPr sz="4000" dirty="0">
                <a:latin typeface="Times New Roman"/>
                <a:cs typeface="Times New Roman"/>
              </a:rPr>
              <a:t>final pa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ticle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817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5590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做什麼</a:t>
            </a:r>
            <a:endParaRPr sz="14900">
              <a:latin typeface="新細明體"/>
              <a:cs typeface="新細明體"/>
            </a:endParaRPr>
          </a:p>
          <a:p>
            <a:pPr marR="1545590" algn="ctr">
              <a:lnSpc>
                <a:spcPct val="100000"/>
              </a:lnSpc>
              <a:spcBef>
                <a:spcPts val="1785"/>
              </a:spcBef>
              <a:tabLst>
                <a:tab pos="15487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zuò	shénme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649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do what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364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好啊</a:t>
            </a:r>
            <a:endParaRPr sz="14900">
              <a:latin typeface="新細明體"/>
              <a:cs typeface="新細明體"/>
            </a:endParaRPr>
          </a:p>
          <a:p>
            <a:pPr marR="24930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hǎoa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7588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OK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817" y="140205"/>
            <a:ext cx="72275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144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白如玉</a:t>
            </a:r>
            <a:endParaRPr sz="14900">
              <a:latin typeface="新細明體"/>
              <a:cs typeface="新細明體"/>
            </a:endParaRPr>
          </a:p>
          <a:p>
            <a:pPr marR="1513205" algn="ctr">
              <a:lnSpc>
                <a:spcPct val="100000"/>
              </a:lnSpc>
              <a:spcBef>
                <a:spcPts val="1785"/>
              </a:spcBef>
              <a:tabLst>
                <a:tab pos="149860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Bái	Rúyù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4512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wom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 from the US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今天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jīntiān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87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today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晚上</a:t>
            </a:r>
            <a:endParaRPr sz="14900">
              <a:latin typeface="新細明體"/>
              <a:cs typeface="新細明體"/>
            </a:endParaRPr>
          </a:p>
          <a:p>
            <a:pPr marR="24618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wǎnshàng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764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even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ng, night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看</a:t>
            </a:r>
            <a:endParaRPr sz="14900">
              <a:latin typeface="新細明體"/>
              <a:cs typeface="新細明體"/>
            </a:endParaRPr>
          </a:p>
          <a:p>
            <a:pPr marR="34074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1827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see,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watch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電影</a:t>
            </a:r>
            <a:endParaRPr sz="14900">
              <a:latin typeface="新細明體"/>
              <a:cs typeface="新細明體"/>
            </a:endParaRPr>
          </a:p>
          <a:p>
            <a:pPr marR="24593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diànyǐng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29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movie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113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45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聽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480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l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sten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妳</a:t>
            </a:r>
            <a:endParaRPr sz="14900">
              <a:latin typeface="新細明體"/>
              <a:cs typeface="新細明體"/>
            </a:endParaRPr>
          </a:p>
          <a:p>
            <a:pPr marR="34067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nǐ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4677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you (</a:t>
            </a:r>
            <a:r>
              <a:rPr sz="4000" spc="-15" dirty="0">
                <a:latin typeface="Times New Roman"/>
                <a:cs typeface="Times New Roman"/>
              </a:rPr>
              <a:t>f</a:t>
            </a:r>
            <a:r>
              <a:rPr sz="4000" dirty="0">
                <a:latin typeface="Times New Roman"/>
                <a:cs typeface="Times New Roman"/>
              </a:rPr>
              <a:t>emale)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046" y="140205"/>
            <a:ext cx="54038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3756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想</a:t>
            </a:r>
            <a:endParaRPr sz="14900">
              <a:latin typeface="新細明體"/>
              <a:cs typeface="新細明體"/>
            </a:endParaRPr>
          </a:p>
          <a:p>
            <a:pPr marR="33381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866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to w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nt, to think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還是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háishì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0236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or (used in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 question)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70265" cy="7825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711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吧</a:t>
            </a:r>
          </a:p>
          <a:p>
            <a:pPr marR="27114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ba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(Ptc) s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nten</a:t>
            </a:r>
            <a:r>
              <a:rPr sz="4000" spc="-2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e</a:t>
            </a:r>
            <a:r>
              <a:rPr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final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part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cle for </a:t>
            </a:r>
            <a:r>
              <a:rPr sz="4000" dirty="0" smtClean="0">
                <a:latin typeface="Times New Roman"/>
                <a:cs typeface="Times New Roman"/>
              </a:rPr>
              <a:t>s</a:t>
            </a:r>
            <a:r>
              <a:rPr sz="4000" spc="-15" dirty="0" smtClean="0">
                <a:latin typeface="Times New Roman"/>
                <a:cs typeface="Times New Roman"/>
              </a:rPr>
              <a:t>u</a:t>
            </a:r>
            <a:r>
              <a:rPr sz="4000" dirty="0" smtClean="0">
                <a:latin typeface="Times New Roman"/>
                <a:cs typeface="Times New Roman"/>
              </a:rPr>
              <a:t>gges</a:t>
            </a:r>
            <a:r>
              <a:rPr lang="en-US" altLang="zh-TW" sz="4000" dirty="0" smtClean="0">
                <a:cs typeface="Times New Roman"/>
              </a:rPr>
              <a:t>tion</a:t>
            </a:r>
            <a:endParaRPr lang="en-US" altLang="zh-TW" sz="4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可以</a:t>
            </a:r>
            <a:endParaRPr sz="14900">
              <a:latin typeface="新細明體"/>
              <a:cs typeface="新細明體"/>
            </a:endParaRPr>
          </a:p>
          <a:p>
            <a:pPr marR="25558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kěyǐ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248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445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aux) could (poss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bility)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0766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7980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學</a:t>
            </a:r>
            <a:endParaRPr sz="14900">
              <a:latin typeface="新細明體"/>
              <a:cs typeface="新細明體"/>
            </a:endParaRPr>
          </a:p>
          <a:p>
            <a:pPr marR="348043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272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lea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n, to study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500" y="140205"/>
            <a:ext cx="643826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中文</a:t>
            </a:r>
            <a:endParaRPr sz="14900">
              <a:latin typeface="新細明體"/>
              <a:cs typeface="新細明體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Zhōngwén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564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Chin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se language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一起</a:t>
            </a:r>
            <a:endParaRPr sz="14900">
              <a:latin typeface="新細明體"/>
              <a:cs typeface="新細明體"/>
            </a:endParaRPr>
          </a:p>
          <a:p>
            <a:pPr marR="25552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yìqǐ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0302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toget</a:t>
            </a:r>
            <a:r>
              <a:rPr sz="4000" spc="-15" dirty="0">
                <a:latin typeface="Times New Roman"/>
                <a:cs typeface="Times New Roman"/>
              </a:rPr>
              <a:t>h</a:t>
            </a:r>
            <a:r>
              <a:rPr sz="4000" dirty="0">
                <a:latin typeface="Times New Roman"/>
                <a:cs typeface="Times New Roman"/>
              </a:rPr>
              <a:t>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吃</a:t>
            </a:r>
          </a:p>
          <a:p>
            <a:pPr marR="35026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chī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735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eat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晚飯</a:t>
            </a:r>
            <a:endParaRPr sz="14900" dirty="0">
              <a:latin typeface="新細明體"/>
              <a:cs typeface="新細明體"/>
            </a:endParaRPr>
          </a:p>
          <a:p>
            <a:pPr marR="25565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wǎnfàn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57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dinner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音樂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yīnyuè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7263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music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4292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35020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菜</a:t>
            </a:r>
          </a:p>
          <a:p>
            <a:pPr marR="35020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cài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967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cuisi</a:t>
            </a:r>
            <a:r>
              <a:rPr sz="4000" spc="-15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越南</a:t>
            </a:r>
            <a:endParaRPr sz="14900" dirty="0">
              <a:latin typeface="新細明體"/>
              <a:cs typeface="新細明體"/>
            </a:endParaRPr>
          </a:p>
          <a:p>
            <a:pPr marR="25558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Yuènán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5707087"/>
            <a:ext cx="17443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iet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am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44" y="140205"/>
            <a:ext cx="8435975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R="495934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好不好</a:t>
            </a:r>
            <a:endParaRPr sz="14900" dirty="0">
              <a:latin typeface="新細明體"/>
              <a:cs typeface="新細明體"/>
            </a:endParaRPr>
          </a:p>
          <a:p>
            <a:pPr marR="49720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hǎobùhǎo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How </a:t>
            </a:r>
            <a:r>
              <a:rPr sz="4000" spc="-2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bou</a:t>
            </a:r>
            <a:r>
              <a:rPr sz="4000" spc="-1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…?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758" y="5892253"/>
            <a:ext cx="4527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How does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that sound?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運動</a:t>
            </a:r>
            <a:endParaRPr sz="14900">
              <a:latin typeface="新細明體"/>
              <a:cs typeface="新細明體"/>
            </a:endParaRPr>
          </a:p>
          <a:p>
            <a:pPr marR="23983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yùndòng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553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spc="-240" dirty="0">
                <a:latin typeface="Times New Roman"/>
                <a:cs typeface="Times New Roman"/>
              </a:rPr>
              <a:t>V</a:t>
            </a:r>
            <a:r>
              <a:rPr sz="4000" dirty="0">
                <a:latin typeface="Times New Roman"/>
                <a:cs typeface="Times New Roman"/>
              </a:rPr>
              <a:t>i) to exer</a:t>
            </a:r>
            <a:r>
              <a:rPr sz="4000" spc="-15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ise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113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45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打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9066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pl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y (ball gam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s)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網球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wǎngqiú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7263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tennis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棒球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bàngqiú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523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baseball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113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454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和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442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and, as w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ll as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365</Words>
  <Application>Microsoft Office PowerPoint</Application>
  <PresentationFormat>如螢幕大小 (4:3)</PresentationFormat>
  <Paragraphs>210</Paragraphs>
  <Slides>42</Slides>
  <Notes>41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44" baseType="lpstr">
      <vt:lpstr>Office Theme</vt:lpstr>
      <vt:lpstr>1_Office Theme</vt:lpstr>
      <vt:lpstr>《當代中文課程》第1冊第3課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4</cp:revision>
  <dcterms:created xsi:type="dcterms:W3CDTF">2017-01-06T16:36:03Z</dcterms:created>
  <dcterms:modified xsi:type="dcterms:W3CDTF">2017-01-20T01:13:56Z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2017-01-06T00:00:00Z</vt:filetime>
  </property>
  <property fmtid="{D5CDD505-2E9C-101B-9397-08002B2CF9AE}" pid="3" name="LastSaved">
    <vt:filetime>2017-01-06T00:00:00Z</vt:filetime>
  </property>
</Properties>
</file>