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2"/>
  </p:notesMasterIdLst>
  <p:sldIdLst>
    <p:sldId id="29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5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18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3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71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9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4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49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5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最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55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most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湯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43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soup,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broth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這麼</a:t>
            </a:r>
            <a:endParaRPr sz="14900">
              <a:latin typeface="新細明體"/>
              <a:cs typeface="新細明體"/>
            </a:endParaRPr>
          </a:p>
          <a:p>
            <a:pPr marR="24720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so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知道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zhīdào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492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know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0201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028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家</a:t>
            </a:r>
          </a:p>
          <a:p>
            <a:pPr marR="30353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</a:t>
            </a:r>
            <a:r>
              <a:rPr sz="4000" dirty="0" smtClean="0">
                <a:latin typeface="Times New Roman"/>
                <a:cs typeface="Times New Roman"/>
              </a:rPr>
              <a:t>r</a:t>
            </a:r>
            <a:r>
              <a:rPr sz="4000" spc="-15" dirty="0" smtClean="0">
                <a:latin typeface="Times New Roman"/>
                <a:cs typeface="Times New Roman"/>
              </a:rPr>
              <a:t>e</a:t>
            </a:r>
            <a:r>
              <a:rPr sz="4000" dirty="0" smtClean="0">
                <a:latin typeface="Times New Roman"/>
                <a:cs typeface="Times New Roman"/>
              </a:rPr>
              <a:t>stauran</a:t>
            </a:r>
            <a:r>
              <a:rPr sz="4000" spc="-20" dirty="0" smtClean="0">
                <a:latin typeface="Times New Roman"/>
                <a:cs typeface="Times New Roman"/>
              </a:rPr>
              <a:t>t</a:t>
            </a:r>
            <a:r>
              <a:rPr sz="4000" dirty="0" smtClean="0">
                <a:latin typeface="Times New Roman"/>
                <a:cs typeface="Times New Roman"/>
              </a:rPr>
              <a:t>s,</a:t>
            </a:r>
            <a:r>
              <a:rPr lang="zh-TW" altLang="en-US" sz="4000" dirty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latin typeface="Times New Roman"/>
                <a:cs typeface="Times New Roman"/>
              </a:rPr>
              <a:t>shops,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店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58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shop,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store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一定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yídìng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838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rea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ly must, de</a:t>
            </a:r>
            <a:r>
              <a:rPr sz="4000" spc="-1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initely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點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02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order (m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als)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碗</a:t>
            </a:r>
            <a:endParaRPr sz="14900">
              <a:latin typeface="新細明體"/>
              <a:cs typeface="新細明體"/>
            </a:endParaRPr>
          </a:p>
          <a:p>
            <a:pPr marR="3440429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2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a bowl of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是啊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shìa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24606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That's right.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牛肉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niúròu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3291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beef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3243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小籠包</a:t>
            </a:r>
          </a:p>
          <a:p>
            <a:pPr marR="432434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xiǎolóngbāo</a:t>
            </a:r>
            <a:endParaRPr sz="7200" dirty="0">
              <a:latin typeface="Times New Roman"/>
              <a:cs typeface="Times New Roman"/>
            </a:endParaRPr>
          </a:p>
          <a:p>
            <a:pPr marR="5080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xiaol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ngbao, e.g</a:t>
            </a:r>
            <a:r>
              <a:rPr sz="4000" spc="-15" dirty="0">
                <a:latin typeface="Times New Roman"/>
                <a:cs typeface="Times New Roman"/>
              </a:rPr>
              <a:t>.</a:t>
            </a:r>
            <a:r>
              <a:rPr sz="4000" dirty="0">
                <a:latin typeface="Times New Roman"/>
                <a:cs typeface="Times New Roman"/>
              </a:rPr>
              <a:t>, small 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eat and </a:t>
            </a:r>
            <a:r>
              <a:rPr sz="4000" dirty="0" smtClean="0">
                <a:latin typeface="Times New Roman"/>
                <a:cs typeface="Times New Roman"/>
              </a:rPr>
              <a:t>c</a:t>
            </a:r>
            <a:r>
              <a:rPr sz="4000" spc="-20" dirty="0" smtClean="0">
                <a:latin typeface="Times New Roman"/>
                <a:cs typeface="Times New Roman"/>
              </a:rPr>
              <a:t>a</a:t>
            </a:r>
            <a:r>
              <a:rPr sz="4000" dirty="0" smtClean="0">
                <a:latin typeface="Times New Roman"/>
                <a:cs typeface="Times New Roman"/>
              </a:rPr>
              <a:t>b</a:t>
            </a:r>
            <a:r>
              <a:rPr lang="en-US" altLang="zh-TW" sz="4000" dirty="0" smtClean="0">
                <a:latin typeface="Times New Roman"/>
                <a:cs typeface="Times New Roman"/>
              </a:rPr>
              <a:t>bag</a:t>
            </a:r>
            <a:r>
              <a:rPr lang="en-US" altLang="zh-TW" sz="4000" spc="-5" dirty="0" smtClean="0">
                <a:latin typeface="Times New Roman"/>
                <a:cs typeface="Times New Roman"/>
              </a:rPr>
              <a:t>e-</a:t>
            </a:r>
            <a:r>
              <a:rPr lang="en-US" altLang="zh-TW" sz="4000" dirty="0" smtClean="0">
                <a:latin typeface="Times New Roman"/>
                <a:cs typeface="Times New Roman"/>
              </a:rPr>
              <a:t>filled </a:t>
            </a:r>
            <a:r>
              <a:rPr lang="en-US" altLang="zh-TW" sz="4000" spc="10" dirty="0" smtClean="0">
                <a:latin typeface="Times New Roman"/>
                <a:cs typeface="Times New Roman"/>
              </a:rPr>
              <a:t>s</a:t>
            </a:r>
            <a:r>
              <a:rPr lang="en-US" altLang="zh-TW" sz="4000" dirty="0" smtClean="0">
                <a:latin typeface="Times New Roman"/>
                <a:cs typeface="Times New Roman"/>
              </a:rPr>
              <a:t>teamed buns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臭豆腐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  <a:tabLst>
                <a:tab pos="2005964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chòu	dòufǔ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56826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stinky tofu (</a:t>
            </a:r>
            <a:r>
              <a:rPr sz="4000" spc="-1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erment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d tofu)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太好了</a:t>
            </a:r>
            <a:endParaRPr sz="14900">
              <a:latin typeface="新細明體"/>
              <a:cs typeface="新細明體"/>
            </a:endParaRPr>
          </a:p>
          <a:p>
            <a:pPr marR="1544955" algn="ctr">
              <a:lnSpc>
                <a:spcPct val="100000"/>
              </a:lnSpc>
              <a:spcBef>
                <a:spcPts val="1785"/>
              </a:spcBef>
              <a:tabLst>
                <a:tab pos="1142365" algn="l"/>
                <a:tab pos="26917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tài	hǎo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453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Excel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ent. Great.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昨天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zuótiān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06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yesterday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餐廳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cāntīng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00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resta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rant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可是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kěshì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31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but, h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wever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辣</a:t>
            </a:r>
            <a:endParaRPr sz="14900">
              <a:latin typeface="新細明體"/>
              <a:cs typeface="新細明體"/>
            </a:endParaRPr>
          </a:p>
          <a:p>
            <a:pPr marR="340804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là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44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hot (spicy)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怕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1620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(here) to 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ot like,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fear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所以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suǒyǐ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182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th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refore, so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自己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zìjǐ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91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self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麵</a:t>
            </a:r>
            <a:endParaRPr sz="14900">
              <a:latin typeface="新細明體"/>
              <a:cs typeface="新細明體"/>
            </a:endParaRPr>
          </a:p>
          <a:p>
            <a:pPr marL="450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37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noodl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做飯</a:t>
            </a:r>
            <a:endParaRPr sz="14900">
              <a:latin typeface="新細明體"/>
              <a:cs typeface="新細明體"/>
            </a:endParaRPr>
          </a:p>
          <a:p>
            <a:pPr marR="24612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zuòfàn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15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cook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得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2152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compl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ment m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rker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會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991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to be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able to, c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甜點</a:t>
            </a:r>
            <a:endParaRPr sz="14900">
              <a:latin typeface="新細明體"/>
              <a:cs typeface="新細明體"/>
            </a:endParaRPr>
          </a:p>
          <a:p>
            <a:pPr marR="253301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tiándiǎn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69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dessert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不錯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búcuò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not bad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可以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kěyǐ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248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could (poss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bility)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教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51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tea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到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有一點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  <a:tab pos="25400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	yì	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308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litt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不好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  <a:tabLst>
                <a:tab pos="11423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bù	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677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not well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真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215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rea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好吃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hǎochī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91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delicious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說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35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say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少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090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5" dirty="0">
                <a:latin typeface="Times New Roman"/>
                <a:cs typeface="Times New Roman"/>
              </a:rPr>
              <a:t>s-</a:t>
            </a:r>
            <a:r>
              <a:rPr sz="4000" dirty="0">
                <a:latin typeface="Times New Roman"/>
                <a:cs typeface="Times New Roman"/>
              </a:rPr>
              <a:t>pred) few 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number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有名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189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well known,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famous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小吃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xiǎochī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566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light 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epeat, sna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342</Words>
  <Application>Microsoft Office PowerPoint</Application>
  <PresentationFormat>如螢幕大小 (4:3)</PresentationFormat>
  <Paragraphs>192</Paragraphs>
  <Slides>39</Slides>
  <Notes>38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1" baseType="lpstr">
      <vt:lpstr>Office Theme</vt:lpstr>
      <vt:lpstr>1_Office Theme</vt:lpstr>
      <vt:lpstr>《當代中文課程》第1冊第5課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2017-01-09T10:32:02Z</dcterms:created>
  <dcterms:modified xsi:type="dcterms:W3CDTF">2017-01-20T01:14:47Z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