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67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9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7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大概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dàgài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77133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approximate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spc="-26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about, probably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放假</a:t>
            </a:r>
            <a:endParaRPr sz="14900">
              <a:latin typeface="新細明體"/>
              <a:cs typeface="新細明體"/>
            </a:endParaRPr>
          </a:p>
          <a:p>
            <a:pPr marR="24904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fàngjià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35109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to have a ho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iday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398" y="1654651"/>
            <a:ext cx="7600950" cy="324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900" dirty="0">
                <a:latin typeface="新細明體"/>
                <a:cs typeface="新細明體"/>
              </a:rPr>
              <a:t>下個星期</a:t>
            </a:r>
            <a:endParaRPr sz="14900">
              <a:latin typeface="新細明體"/>
              <a:cs typeface="新細明體"/>
            </a:endParaRPr>
          </a:p>
          <a:p>
            <a:pPr marL="1270" algn="ctr">
              <a:lnSpc>
                <a:spcPct val="100000"/>
              </a:lnSpc>
              <a:spcBef>
                <a:spcPts val="1785"/>
              </a:spcBef>
              <a:tabLst>
                <a:tab pos="221043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xiàge	xīngqí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25611" y="140205"/>
            <a:ext cx="6311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5707087"/>
            <a:ext cx="20986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next w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ek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有時候</a:t>
            </a:r>
            <a:endParaRPr sz="14900">
              <a:latin typeface="新細明體"/>
              <a:cs typeface="新細明體"/>
            </a:endParaRPr>
          </a:p>
          <a:p>
            <a:pPr marR="15455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yǒushíhòu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2002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sometimes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多久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  <a:tabLst>
                <a:tab pos="15995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duō	jiǔ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931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how long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44" y="140205"/>
            <a:ext cx="8372475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43307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臺東</a:t>
            </a:r>
            <a:endParaRPr sz="14900" dirty="0">
              <a:latin typeface="新細明體"/>
              <a:cs typeface="新細明體"/>
            </a:endParaRPr>
          </a:p>
          <a:p>
            <a:pPr marR="43180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Táidōng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name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 one of 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he major </a:t>
            </a:r>
            <a:r>
              <a:rPr sz="4000" spc="-20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ities on </a:t>
            </a:r>
            <a:r>
              <a:rPr sz="4000" dirty="0" smtClean="0">
                <a:latin typeface="Times New Roman"/>
                <a:cs typeface="Times New Roman"/>
              </a:rPr>
              <a:t>t</a:t>
            </a:r>
            <a:r>
              <a:rPr sz="4000" spc="-20" dirty="0" smtClean="0">
                <a:latin typeface="Times New Roman"/>
                <a:cs typeface="Times New Roman"/>
              </a:rPr>
              <a:t>h</a:t>
            </a:r>
            <a:r>
              <a:rPr sz="4000" dirty="0" smtClean="0">
                <a:latin typeface="Times New Roman"/>
                <a:cs typeface="Times New Roman"/>
              </a:rPr>
              <a:t>e</a:t>
            </a:r>
            <a:r>
              <a:rPr lang="zh-TW" altLang="en-US" sz="4000" dirty="0" smtClean="0">
                <a:latin typeface="Times New Roman"/>
                <a:cs typeface="Times New Roman"/>
              </a:rPr>
              <a:t> </a:t>
            </a:r>
            <a:r>
              <a:rPr lang="en-US" altLang="zh-TW" sz="4000" dirty="0" smtClean="0">
                <a:cs typeface="Times New Roman"/>
              </a:rPr>
              <a:t>southeastern</a:t>
            </a:r>
            <a:r>
              <a:rPr lang="en-US" altLang="zh-TW" sz="4000" spc="-15" dirty="0" smtClean="0">
                <a:cs typeface="Times New Roman"/>
              </a:rPr>
              <a:t> </a:t>
            </a:r>
            <a:r>
              <a:rPr lang="en-US" altLang="zh-TW" sz="4000" dirty="0">
                <a:cs typeface="Times New Roman"/>
              </a:rPr>
              <a:t>coast of</a:t>
            </a:r>
            <a:r>
              <a:rPr lang="en-US" altLang="zh-TW" sz="4000" spc="-80" dirty="0">
                <a:cs typeface="Times New Roman"/>
              </a:rPr>
              <a:t> </a:t>
            </a:r>
            <a:r>
              <a:rPr lang="en-US" altLang="zh-TW" sz="4000" spc="-285" dirty="0" smtClean="0">
                <a:cs typeface="Times New Roman"/>
              </a:rPr>
              <a:t>T</a:t>
            </a:r>
            <a:r>
              <a:rPr lang="en-US" altLang="zh-TW" sz="4000" dirty="0" smtClean="0">
                <a:cs typeface="Times New Roman"/>
              </a:rPr>
              <a:t>aiwan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416" y="1654651"/>
            <a:ext cx="8075930" cy="324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900" dirty="0">
                <a:latin typeface="新細明體"/>
                <a:cs typeface="新細明體"/>
              </a:rPr>
              <a:t>女＋</a:t>
            </a:r>
            <a:r>
              <a:rPr sz="14900" spc="-150" dirty="0">
                <a:latin typeface="新細明體"/>
                <a:cs typeface="新細明體"/>
              </a:rPr>
              <a:t> </a:t>
            </a:r>
            <a:r>
              <a:rPr sz="14900" dirty="0">
                <a:latin typeface="標楷體"/>
                <a:cs typeface="標楷體"/>
              </a:rPr>
              <a:t>noun</a:t>
            </a:r>
            <a:endParaRPr sz="14900">
              <a:latin typeface="標楷體"/>
              <a:cs typeface="標楷體"/>
            </a:endParaRPr>
          </a:p>
          <a:p>
            <a:pPr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nǚ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9995" y="140205"/>
            <a:ext cx="5962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504" y="5707087"/>
            <a:ext cx="35375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gir</a:t>
            </a:r>
            <a:r>
              <a:rPr sz="4000" spc="-10" dirty="0">
                <a:latin typeface="Times New Roman"/>
                <a:cs typeface="Times New Roman"/>
              </a:rPr>
              <a:t>l</a:t>
            </a:r>
            <a:r>
              <a:rPr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, femal</a:t>
            </a:r>
            <a:r>
              <a:rPr sz="4000" spc="-1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-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69"/>
              </a:lnSpc>
            </a:pPr>
            <a:r>
              <a:rPr sz="12150" spc="-5" dirty="0"/>
              <a:t>numbe</a:t>
            </a:r>
            <a:r>
              <a:rPr sz="12150" dirty="0"/>
              <a:t>r</a:t>
            </a:r>
            <a:r>
              <a:rPr sz="12150" spc="-3035" dirty="0"/>
              <a:t> </a:t>
            </a:r>
            <a:r>
              <a:rPr sz="12150" dirty="0">
                <a:latin typeface="新細明體"/>
                <a:cs typeface="新細明體"/>
              </a:rPr>
              <a:t>＋月</a:t>
            </a:r>
            <a:endParaRPr sz="12150">
              <a:latin typeface="新細明體"/>
              <a:cs typeface="新細明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8900" y="3967778"/>
            <a:ext cx="134620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5"/>
              </a:lnSpc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yuè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9995" y="140205"/>
            <a:ext cx="5962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504" y="5707087"/>
            <a:ext cx="40608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month of a y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30"/>
              </a:lnSpc>
            </a:pPr>
            <a:r>
              <a:rPr spc="-70" dirty="0"/>
              <a:t>numbe</a:t>
            </a:r>
            <a:r>
              <a:rPr spc="-65" dirty="0"/>
              <a:t>r</a:t>
            </a:r>
            <a:r>
              <a:rPr spc="-3055" dirty="0"/>
              <a:t> </a:t>
            </a:r>
            <a:r>
              <a:rPr spc="-125" dirty="0">
                <a:latin typeface="新細明體"/>
                <a:cs typeface="新細明體"/>
              </a:rPr>
              <a:t>＋號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8900" y="3967778"/>
            <a:ext cx="134620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5"/>
              </a:lnSpc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9995" y="140205"/>
            <a:ext cx="5962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504" y="5707087"/>
            <a:ext cx="5020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date, day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 a month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帶</a:t>
            </a:r>
            <a:endParaRPr sz="14900">
              <a:latin typeface="新細明體"/>
              <a:cs typeface="新細明體"/>
            </a:endParaRPr>
          </a:p>
          <a:p>
            <a:pPr marR="34074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256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ta</a:t>
            </a:r>
            <a:r>
              <a:rPr sz="4000" spc="-15" dirty="0">
                <a:latin typeface="Times New Roman"/>
                <a:cs typeface="Times New Roman"/>
              </a:rPr>
              <a:t>k</a:t>
            </a:r>
            <a:r>
              <a:rPr sz="400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260" rIns="0" bIns="0" rtlCol="0">
            <a:spAutoFit/>
          </a:bodyPr>
          <a:lstStyle/>
          <a:p>
            <a:pPr marL="266700">
              <a:lnSpc>
                <a:spcPts val="11515"/>
              </a:lnSpc>
            </a:pPr>
            <a:r>
              <a:rPr sz="9600" dirty="0">
                <a:latin typeface="新細明體"/>
                <a:cs typeface="新細明體"/>
              </a:rPr>
              <a:t>星期＋</a:t>
            </a:r>
            <a:r>
              <a:rPr sz="9600" spc="-100" dirty="0">
                <a:latin typeface="新細明體"/>
                <a:cs typeface="新細明體"/>
              </a:rPr>
              <a:t> </a:t>
            </a:r>
            <a:r>
              <a:rPr sz="9600" spc="-5" dirty="0"/>
              <a:t>number</a:t>
            </a:r>
            <a:endParaRPr sz="9600">
              <a:latin typeface="新細明體"/>
              <a:cs typeface="新細明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0646" y="3967778"/>
            <a:ext cx="236283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5"/>
              </a:lnSpc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xīngqí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3242" y="140205"/>
            <a:ext cx="469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504" y="5707087"/>
            <a:ext cx="1930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week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她</a:t>
            </a:r>
            <a:endParaRPr sz="14900">
              <a:latin typeface="新細明體"/>
              <a:cs typeface="新細明體"/>
            </a:endParaRPr>
          </a:p>
          <a:p>
            <a:pPr marR="3408045" algn="ctr">
              <a:lnSpc>
                <a:spcPct val="100000"/>
              </a:lnSpc>
              <a:spcBef>
                <a:spcPts val="1785"/>
              </a:spcBef>
            </a:pP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tā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39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she, her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還</a:t>
            </a:r>
            <a:endParaRPr sz="14900">
              <a:latin typeface="新細明體"/>
              <a:cs typeface="新細明體"/>
            </a:endParaRPr>
          </a:p>
          <a:p>
            <a:pPr marR="34074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810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still, 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dditionally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建議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jiànyì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302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suggesti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夜市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yèshì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439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night m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rket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應該</a:t>
            </a:r>
            <a:endParaRPr sz="14900">
              <a:latin typeface="新細明體"/>
              <a:cs typeface="新細明體"/>
            </a:endParaRPr>
          </a:p>
          <a:p>
            <a:pPr marR="24587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yīnggāi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898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4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aux) shou</a:t>
            </a:r>
            <a:r>
              <a:rPr sz="4000" spc="-20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700" y="140205"/>
            <a:ext cx="560006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3121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逛</a:t>
            </a:r>
            <a:endParaRPr sz="14900">
              <a:latin typeface="新細明體"/>
              <a:cs typeface="新細明體"/>
            </a:endParaRPr>
          </a:p>
          <a:p>
            <a:pPr marR="33318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guàng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775715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wand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 around , to look ar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und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5444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3365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特別</a:t>
            </a:r>
            <a:endParaRPr sz="14900">
              <a:latin typeface="新細明體"/>
              <a:cs typeface="新細明體"/>
            </a:endParaRPr>
          </a:p>
          <a:p>
            <a:pPr marR="253301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tèbié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67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special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茶館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cháguǎn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762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tea h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use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決定</a:t>
            </a:r>
            <a:endParaRPr sz="14900">
              <a:latin typeface="新細明體"/>
              <a:cs typeface="新細明體"/>
            </a:endParaRPr>
          </a:p>
          <a:p>
            <a:pPr marR="25539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juédìng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9597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(Vp) to </a:t>
            </a:r>
            <a:r>
              <a:rPr sz="4000" spc="-15" dirty="0">
                <a:latin typeface="Times New Roman"/>
                <a:cs typeface="Times New Roman"/>
              </a:rPr>
              <a:t>d</a:t>
            </a:r>
            <a:r>
              <a:rPr sz="4000" dirty="0">
                <a:latin typeface="Times New Roman"/>
                <a:cs typeface="Times New Roman"/>
              </a:rPr>
              <a:t>ecide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要是</a:t>
            </a:r>
            <a:endParaRPr sz="14900">
              <a:latin typeface="新細明體"/>
              <a:cs typeface="新細明體"/>
            </a:endParaRPr>
          </a:p>
          <a:p>
            <a:pPr marR="25546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yàoshì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900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(Conj) if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回國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huíguó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8694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return to on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spc="-5" dirty="0">
                <a:latin typeface="Times New Roman"/>
                <a:cs typeface="Times New Roman"/>
              </a:rPr>
              <a:t>’</a:t>
            </a:r>
            <a:r>
              <a:rPr sz="4000" dirty="0">
                <a:latin typeface="Times New Roman"/>
                <a:cs typeface="Times New Roman"/>
              </a:rPr>
              <a:t>s country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就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41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then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44" y="140205"/>
            <a:ext cx="8435340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49657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貓空</a:t>
            </a:r>
            <a:endParaRPr sz="14900" dirty="0">
              <a:latin typeface="新細明體"/>
              <a:cs typeface="新細明體"/>
            </a:endParaRPr>
          </a:p>
          <a:p>
            <a:pPr marR="4965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Māokōng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name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 a mus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see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place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29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aipei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 smtClean="0">
                <a:latin typeface="Times New Roman"/>
                <a:cs typeface="Times New Roman"/>
              </a:rPr>
              <a:t>to</a:t>
            </a:r>
            <a:r>
              <a:rPr lang="zh-TW" altLang="en-US" sz="4000" dirty="0">
                <a:latin typeface="Times New Roman"/>
                <a:cs typeface="Times New Roman"/>
              </a:rPr>
              <a:t> </a:t>
            </a:r>
            <a:r>
              <a:rPr lang="en-US" altLang="zh-TW" sz="4000" dirty="0" smtClean="0">
                <a:cs typeface="Times New Roman"/>
              </a:rPr>
              <a:t>visit </a:t>
            </a:r>
            <a:r>
              <a:rPr lang="en-US" altLang="zh-TW" sz="4000" dirty="0">
                <a:cs typeface="Times New Roman"/>
              </a:rPr>
              <a:t>for fine </a:t>
            </a:r>
            <a:r>
              <a:rPr lang="en-US" altLang="zh-TW" sz="4000" spc="-20" dirty="0">
                <a:cs typeface="Times New Roman"/>
              </a:rPr>
              <a:t>t</a:t>
            </a:r>
            <a:r>
              <a:rPr lang="en-US" altLang="zh-TW" sz="4000" dirty="0">
                <a:cs typeface="Times New Roman"/>
              </a:rPr>
              <a:t>ea and </a:t>
            </a:r>
            <a:r>
              <a:rPr lang="en-US" altLang="zh-TW" sz="4000" dirty="0" smtClean="0">
                <a:cs typeface="Times New Roman"/>
              </a:rPr>
              <a:t>scene</a:t>
            </a:r>
            <a:r>
              <a:rPr lang="en-US" altLang="zh-TW" sz="4000" spc="-20" dirty="0" smtClean="0">
                <a:cs typeface="Times New Roman"/>
              </a:rPr>
              <a:t>r</a:t>
            </a:r>
            <a:r>
              <a:rPr lang="en-US" altLang="zh-TW" sz="4000" dirty="0" smtClean="0">
                <a:cs typeface="Times New Roman"/>
              </a:rPr>
              <a:t>y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打算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dǎsuàn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454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4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aux) to pl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電視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diànshì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5259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TV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影片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yǐngpiàn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05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film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旅行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lǚxíng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6492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i) to travel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功課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gōngkè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302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hom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work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出去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chūqù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7768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i) to go out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282</Words>
  <Application>Microsoft Office PowerPoint</Application>
  <PresentationFormat>如螢幕大小 (4:3)</PresentationFormat>
  <Paragraphs>147</Paragraphs>
  <Slides>31</Slides>
  <Notes>30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Theme</vt:lpstr>
      <vt:lpstr>《當代中文課程》第1冊第9課</vt:lpstr>
      <vt:lpstr>星期＋ number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星期＋ number</dc:title>
  <dc:creator>Windows 使用者</dc:creator>
  <cp:lastModifiedBy>liping</cp:lastModifiedBy>
  <cp:revision>4</cp:revision>
  <dcterms:created xsi:type="dcterms:W3CDTF">2017-01-09T14:09:05Z</dcterms:created>
  <dcterms:modified xsi:type="dcterms:W3CDTF">2017-01-20T01:16:48Z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LastSaved">
    <vt:filetime>2017-01-09T00:00:00Z</vt:filetime>
  </property>
</Properties>
</file>