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8"/>
  </p:notesMasterIdLst>
  <p:sldIdLst>
    <p:sldId id="29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0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8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3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9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54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740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653" y="1654651"/>
            <a:ext cx="8076692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653" y="1654651"/>
            <a:ext cx="8076692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4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10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西瓜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xīguā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562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waterm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lon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502015" cy="604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028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吧</a:t>
            </a:r>
          </a:p>
          <a:p>
            <a:pPr marR="3028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ba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(Ptc) s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nten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e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final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part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cle </a:t>
            </a:r>
            <a:r>
              <a:rPr sz="4000" dirty="0" smtClean="0">
                <a:latin typeface="Times New Roman"/>
                <a:cs typeface="Times New Roman"/>
              </a:rPr>
              <a:t>for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guessing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4479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18204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對</a:t>
            </a:r>
            <a:endParaRPr sz="14900">
              <a:latin typeface="新細明體"/>
              <a:cs typeface="新細明體"/>
            </a:endParaRPr>
          </a:p>
          <a:p>
            <a:pPr marR="34169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79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correct,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right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以前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yǐqián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6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before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機會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jīhuì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228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oppor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unity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請</a:t>
            </a:r>
            <a:endParaRPr sz="14900">
              <a:latin typeface="新細明體"/>
              <a:cs typeface="新細明體"/>
            </a:endParaRPr>
          </a:p>
          <a:p>
            <a:pPr marR="34385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040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tre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 sb to sth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吃吃看</a:t>
            </a:r>
            <a:endParaRPr sz="14900">
              <a:latin typeface="新細明體"/>
              <a:cs typeface="新細明體"/>
            </a:endParaRPr>
          </a:p>
          <a:p>
            <a:pPr marR="15443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chīchīkàn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5739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to have a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aste, try 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, taste it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拍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pāi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00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ta</a:t>
            </a:r>
            <a:r>
              <a:rPr sz="4000" spc="-15" dirty="0">
                <a:latin typeface="Times New Roman"/>
                <a:cs typeface="Times New Roman"/>
              </a:rPr>
              <a:t>k</a:t>
            </a:r>
            <a:r>
              <a:rPr sz="4000" dirty="0">
                <a:latin typeface="Times New Roman"/>
                <a:cs typeface="Times New Roman"/>
              </a:rPr>
              <a:t>e (pictures)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笑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86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la</a:t>
            </a:r>
            <a:r>
              <a:rPr sz="4000" spc="-15" dirty="0">
                <a:latin typeface="Times New Roman"/>
                <a:cs typeface="Times New Roman"/>
              </a:rPr>
              <a:t>u</a:t>
            </a:r>
            <a:r>
              <a:rPr sz="4000" dirty="0">
                <a:latin typeface="Times New Roman"/>
                <a:cs typeface="Times New Roman"/>
              </a:rPr>
              <a:t>gh, to smile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開心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kāixīn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98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happy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水果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shuǐguǒ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33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fruit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846" y="140205"/>
            <a:ext cx="547941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2619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穿</a:t>
            </a:r>
            <a:endParaRPr sz="14900">
              <a:latin typeface="新細明體"/>
              <a:cs typeface="新細明體"/>
            </a:endParaRPr>
          </a:p>
          <a:p>
            <a:pPr marR="3262629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075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we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spc="-16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to put 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衣服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96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clo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旅館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lǚguǎn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74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hotel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太太</a:t>
            </a:r>
            <a:endParaRPr sz="14900">
              <a:latin typeface="新細明體"/>
              <a:cs typeface="新細明體"/>
            </a:endParaRPr>
          </a:p>
          <a:p>
            <a:pPr marR="24587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tàitai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6148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wife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>
                <a:latin typeface="新細明體"/>
                <a:cs typeface="新細明體"/>
              </a:rPr>
              <a:t>男＋</a:t>
            </a:r>
            <a:r>
              <a:rPr spc="-150" dirty="0">
                <a:latin typeface="新細明體"/>
                <a:cs typeface="新細明體"/>
              </a:rPr>
              <a:t> </a:t>
            </a:r>
            <a:r>
              <a:rPr dirty="0"/>
              <a:t>noun</a:t>
            </a: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3199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bo</a:t>
            </a:r>
            <a:r>
              <a:rPr sz="4000" spc="-15" dirty="0">
                <a:latin typeface="Times New Roman"/>
                <a:cs typeface="Times New Roman"/>
              </a:rPr>
              <a:t>y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, mal</a:t>
            </a:r>
            <a:r>
              <a:rPr sz="4000" spc="-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-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矮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806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short (h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ight)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高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05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tall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5444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3365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弟弟</a:t>
            </a:r>
            <a:endParaRPr sz="14900">
              <a:latin typeface="新細明體"/>
              <a:cs typeface="新細明體"/>
            </a:endParaRPr>
          </a:p>
          <a:p>
            <a:pPr marR="253238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dìdi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17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youn</a:t>
            </a:r>
            <a:r>
              <a:rPr sz="4000" spc="-15" dirty="0">
                <a:latin typeface="Times New Roman"/>
                <a:cs typeface="Times New Roman"/>
              </a:rPr>
              <a:t>g</a:t>
            </a:r>
            <a:r>
              <a:rPr sz="4000" dirty="0">
                <a:latin typeface="Times New Roman"/>
                <a:cs typeface="Times New Roman"/>
              </a:rPr>
              <a:t>er brother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乾淨</a:t>
            </a:r>
            <a:endParaRPr sz="14900">
              <a:latin typeface="新細明體"/>
              <a:cs typeface="新細明體"/>
            </a:endParaRPr>
          </a:p>
          <a:p>
            <a:pPr marR="25539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gānjìng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285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clean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窗戶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chuānghù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94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wind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黃色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huángsè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0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yel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191" y="140205"/>
            <a:ext cx="54737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往</a:t>
            </a:r>
            <a:endParaRPr sz="149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83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toward,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藍色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lánsè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33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blue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因為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yīnwèi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86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be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ause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住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99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stay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上個月</a:t>
            </a:r>
            <a:endParaRPr sz="14900">
              <a:latin typeface="新細明體"/>
              <a:cs typeface="新細明體"/>
            </a:endParaRPr>
          </a:p>
          <a:p>
            <a:pPr marR="1609725" algn="ctr">
              <a:lnSpc>
                <a:spcPct val="100000"/>
              </a:lnSpc>
              <a:spcBef>
                <a:spcPts val="1785"/>
              </a:spcBef>
              <a:tabLst>
                <a:tab pos="32245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shàngge	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156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last </a:t>
            </a:r>
            <a:r>
              <a:rPr sz="4000" spc="-15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onth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這些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  <a:tabLst>
                <a:tab pos="17513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zhèi	xiē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069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these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芒果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mángguǒ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mango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給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56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give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0676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076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塊</a:t>
            </a:r>
            <a:endParaRPr sz="14900">
              <a:latin typeface="新細明體"/>
              <a:cs typeface="新細明體"/>
            </a:endParaRPr>
          </a:p>
          <a:p>
            <a:pPr marR="208279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kuài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(M) 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asure w</a:t>
            </a:r>
            <a:r>
              <a:rPr sz="4000" spc="-20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rd for pi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ces of fo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33966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(e.g. meat, c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ke)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046" y="140205"/>
            <a:ext cx="53403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27406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香</a:t>
            </a:r>
            <a:endParaRPr sz="14900">
              <a:latin typeface="新細明體"/>
              <a:cs typeface="新細明體"/>
            </a:endParaRPr>
          </a:p>
          <a:p>
            <a:pPr marR="32746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64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fragrant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甜</a:t>
            </a:r>
            <a:endParaRPr sz="14900">
              <a:latin typeface="新細明體"/>
              <a:cs typeface="新細明體"/>
            </a:endParaRPr>
          </a:p>
          <a:p>
            <a:pPr marR="33445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6087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sweet (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aste)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紅色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hóngsè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507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red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303</Words>
  <Application>Microsoft Office PowerPoint</Application>
  <PresentationFormat>如螢幕大小 (4:3)</PresentationFormat>
  <Paragraphs>172</Paragraphs>
  <Slides>35</Slides>
  <Notes>34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《當代中文課程》第1冊第10課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2</cp:revision>
  <dcterms:created xsi:type="dcterms:W3CDTF">2017-01-09T14:32:15Z</dcterms:created>
  <dcterms:modified xsi:type="dcterms:W3CDTF">2017-01-20T01:17:15Z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