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1"/>
  </p:notesMasterIdLst>
  <p:sldIdLst>
    <p:sldId id="29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39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580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1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41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862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620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030" y="1853091"/>
            <a:ext cx="8155939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030" y="1853091"/>
            <a:ext cx="8155939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66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677108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zh-TW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當代中文課程</a:t>
            </a:r>
            <a:r>
              <a:rPr lang="en-US" altLang="zh-TW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1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冊第</a:t>
            </a:r>
            <a:r>
              <a:rPr lang="en-US" altLang="zh-TW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12</a:t>
            </a:r>
            <a:r>
              <a:rPr lang="zh-TW" altLang="en-US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課</a:t>
            </a:r>
            <a:endParaRPr lang="zh-TW" altLang="en-US" sz="44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"/>
          </p:nvPr>
        </p:nvSpPr>
        <p:spPr>
          <a:xfrm>
            <a:off x="1371600" y="4953000"/>
            <a:ext cx="6400799" cy="492443"/>
          </a:xfrm>
        </p:spPr>
        <p:txBody>
          <a:bodyPr/>
          <a:lstStyle/>
          <a:p>
            <a:pPr algn="ctr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MTC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教材組製作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7" name="Picture 3" descr="D:\中心簡介\MTC60-LOGO-應用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4" y="5606340"/>
            <a:ext cx="133504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2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花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huā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9937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spend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(time or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money)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25995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54495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獎學金</a:t>
            </a:r>
            <a:endParaRPr sz="14900">
              <a:latin typeface="新細明體"/>
              <a:cs typeface="新細明體"/>
            </a:endParaRPr>
          </a:p>
          <a:p>
            <a:pPr marR="154432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jiǎngxuéjīn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1718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scholar</a:t>
            </a:r>
            <a:r>
              <a:rPr sz="4000" spc="-15" dirty="0">
                <a:latin typeface="Times New Roman"/>
                <a:cs typeface="Times New Roman"/>
              </a:rPr>
              <a:t>s</a:t>
            </a:r>
            <a:r>
              <a:rPr sz="4000" dirty="0">
                <a:latin typeface="Times New Roman"/>
                <a:cs typeface="Times New Roman"/>
              </a:rPr>
              <a:t>hip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9158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7205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成績</a:t>
            </a:r>
            <a:endParaRPr sz="14900">
              <a:latin typeface="新細明體"/>
              <a:cs typeface="新細明體"/>
            </a:endParaRPr>
          </a:p>
          <a:p>
            <a:pPr marR="247078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chéngjī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85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grades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學費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xuéfèi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844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tui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ion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公司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gōngsī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721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company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替</a:t>
            </a:r>
            <a:endParaRPr sz="14900">
              <a:latin typeface="新細明體"/>
              <a:cs typeface="新細明體"/>
            </a:endParaRPr>
          </a:p>
          <a:p>
            <a:pPr marR="3439795" algn="ctr">
              <a:lnSpc>
                <a:spcPct val="100000"/>
              </a:lnSpc>
              <a:spcBef>
                <a:spcPts val="1785"/>
              </a:spcBef>
            </a:pPr>
            <a:r>
              <a:rPr sz="7200" spc="-5" dirty="0">
                <a:solidFill>
                  <a:srgbClr val="085295"/>
                </a:solidFill>
                <a:latin typeface="Times New Roman"/>
                <a:cs typeface="Times New Roman"/>
              </a:rPr>
              <a:t>tì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7034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(Prep) fo</a:t>
            </a:r>
            <a:r>
              <a:rPr sz="4000" spc="-165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, on behalf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希望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xīwàng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7076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(Vst) to hope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以後</a:t>
            </a:r>
            <a:endParaRPr sz="14900">
              <a:latin typeface="新細明體"/>
              <a:cs typeface="新細明體"/>
            </a:endParaRPr>
          </a:p>
          <a:p>
            <a:pPr marR="24911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yǐhòu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3407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in the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future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到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7788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go/ c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me to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上班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shàngbān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4278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(V-</a:t>
            </a:r>
            <a:r>
              <a:rPr sz="4000" dirty="0">
                <a:latin typeface="Times New Roman"/>
                <a:cs typeface="Times New Roman"/>
              </a:rPr>
              <a:t>sep) to go to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work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計畫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jìhuà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7768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pl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n to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念書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niànshū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328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(V-</a:t>
            </a:r>
            <a:r>
              <a:rPr sz="4000" dirty="0">
                <a:latin typeface="Times New Roman"/>
                <a:cs typeface="Times New Roman"/>
              </a:rPr>
              <a:t>sep) to study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累</a:t>
            </a:r>
            <a:endParaRPr sz="14900">
              <a:latin typeface="新細明體"/>
              <a:cs typeface="新細明體"/>
            </a:endParaRPr>
          </a:p>
          <a:p>
            <a:pPr marR="34378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87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tired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語言中心</a:t>
            </a:r>
          </a:p>
          <a:p>
            <a:pPr marL="1270" algn="ctr">
              <a:lnSpc>
                <a:spcPct val="100000"/>
              </a:lnSpc>
              <a:spcBef>
                <a:spcPts val="1785"/>
              </a:spcBef>
              <a:tabLst>
                <a:tab pos="246507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yǔyán	zhō</a:t>
            </a:r>
            <a:r>
              <a:rPr sz="7200" spc="10" dirty="0">
                <a:solidFill>
                  <a:srgbClr val="085295"/>
                </a:solidFill>
                <a:latin typeface="Times New Roman"/>
                <a:cs typeface="Times New Roman"/>
              </a:rPr>
              <a:t>n</a:t>
            </a: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17992" y="140205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044" y="5707087"/>
            <a:ext cx="32270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language ce</a:t>
            </a:r>
            <a:r>
              <a:rPr sz="4000" spc="-20" dirty="0">
                <a:latin typeface="Times New Roman"/>
                <a:cs typeface="Times New Roman"/>
              </a:rPr>
              <a:t>n</a:t>
            </a:r>
            <a:r>
              <a:rPr sz="4000" dirty="0">
                <a:latin typeface="Times New Roman"/>
                <a:cs typeface="Times New Roman"/>
              </a:rPr>
              <a:t>ter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加油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jiāyóu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46824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keep up the go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d work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工作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gōngzuò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5349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240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i) to w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rk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去年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qùnián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56413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last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year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做</a:t>
            </a:r>
            <a:endParaRPr sz="14900">
              <a:latin typeface="新細明體"/>
              <a:cs typeface="新細明體"/>
            </a:endParaRPr>
          </a:p>
          <a:p>
            <a:pPr marR="34067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6259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do, 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o engage in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生意</a:t>
            </a:r>
            <a:endParaRPr sz="14900">
              <a:latin typeface="新細明體"/>
              <a:cs typeface="新細明體"/>
            </a:endParaRPr>
          </a:p>
          <a:p>
            <a:pPr marR="24593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shēngyì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5793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busin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ss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以後</a:t>
            </a:r>
            <a:endParaRPr sz="14900">
              <a:latin typeface="新細明體"/>
              <a:cs typeface="新細明體"/>
            </a:endParaRPr>
          </a:p>
          <a:p>
            <a:pPr marR="24593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yǐhòu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0016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after</a:t>
            </a:r>
            <a:r>
              <a:rPr sz="4000" spc="-15" dirty="0">
                <a:latin typeface="Times New Roman"/>
                <a:cs typeface="Times New Roman"/>
              </a:rPr>
              <a:t>w</a:t>
            </a:r>
            <a:r>
              <a:rPr sz="4000" dirty="0">
                <a:latin typeface="Times New Roman"/>
                <a:cs typeface="Times New Roman"/>
              </a:rPr>
              <a:t>ards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654651"/>
            <a:ext cx="1919605" cy="340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900" dirty="0" smtClean="0">
                <a:latin typeface="新細明體"/>
                <a:cs typeface="新細明體"/>
              </a:rPr>
              <a:t>好</a:t>
            </a:r>
            <a:endParaRPr lang="en-US" sz="14900" dirty="0" smtClean="0">
              <a:latin typeface="新細明體"/>
              <a:cs typeface="新細明體"/>
            </a:endParaRPr>
          </a:p>
          <a:p>
            <a:pPr marL="12700" algn="ctr">
              <a:lnSpc>
                <a:spcPct val="100000"/>
              </a:lnSpc>
            </a:pPr>
            <a:r>
              <a:rPr lang="en-US" sz="7200" dirty="0" err="1">
                <a:solidFill>
                  <a:srgbClr val="085295"/>
                </a:solidFill>
                <a:latin typeface="Times New Roman"/>
                <a:cs typeface="Times New Roman"/>
              </a:rPr>
              <a:t>hǎo</a:t>
            </a:r>
            <a:endParaRPr sz="7200" dirty="0">
              <a:solidFill>
                <a:srgbClr val="085295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49995" y="140205"/>
            <a:ext cx="5962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504" y="5707087"/>
            <a:ext cx="24815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easy to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年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5283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(M) measure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word for year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找</a:t>
            </a:r>
          </a:p>
          <a:p>
            <a:pPr marR="34080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zhǎo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0022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look </a:t>
            </a:r>
            <a:r>
              <a:rPr sz="4000" spc="-15" dirty="0">
                <a:latin typeface="Times New Roman"/>
                <a:cs typeface="Times New Roman"/>
              </a:rPr>
              <a:t>f</a:t>
            </a:r>
            <a:r>
              <a:rPr sz="4000" dirty="0">
                <a:latin typeface="Times New Roman"/>
                <a:cs typeface="Times New Roman"/>
              </a:rPr>
              <a:t>or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工作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gōngzuò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060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job, work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這樣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  <a:tabLst>
                <a:tab pos="149733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zhè	yàng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5109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this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kind (of)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國家</a:t>
            </a:r>
            <a:endParaRPr sz="14900">
              <a:latin typeface="新細明體"/>
              <a:cs typeface="新細明體"/>
            </a:endParaRPr>
          </a:p>
          <a:p>
            <a:pPr marR="255397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guójiā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110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country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0702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7980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試</a:t>
            </a:r>
            <a:endParaRPr sz="14900">
              <a:latin typeface="新細明體"/>
              <a:cs typeface="新細明體"/>
            </a:endParaRPr>
          </a:p>
          <a:p>
            <a:pPr marR="348043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5676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240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i) to try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難</a:t>
            </a:r>
            <a:endParaRPr sz="14900">
              <a:latin typeface="新細明體"/>
              <a:cs typeface="新細明體"/>
            </a:endParaRPr>
          </a:p>
          <a:p>
            <a:pPr marR="35020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8844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hard to, d</a:t>
            </a:r>
            <a:r>
              <a:rPr sz="4000" spc="-20" dirty="0">
                <a:latin typeface="Times New Roman"/>
                <a:cs typeface="Times New Roman"/>
              </a:rPr>
              <a:t>i</a:t>
            </a:r>
            <a:r>
              <a:rPr sz="4000" spc="-75" dirty="0">
                <a:latin typeface="Times New Roman"/>
                <a:cs typeface="Times New Roman"/>
              </a:rPr>
              <a:t>f</a:t>
            </a:r>
            <a:r>
              <a:rPr sz="4000" dirty="0">
                <a:latin typeface="Times New Roman"/>
                <a:cs typeface="Times New Roman"/>
              </a:rPr>
              <a:t>ficult to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那麼</a:t>
            </a:r>
            <a:endParaRPr sz="14900">
              <a:latin typeface="新細明體"/>
              <a:cs typeface="新細明體"/>
            </a:endParaRPr>
          </a:p>
          <a:p>
            <a:pPr marR="25546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nàme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161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(Ptc) then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再</a:t>
            </a:r>
            <a:endParaRPr sz="14900">
              <a:latin typeface="新細明體"/>
              <a:cs typeface="新細明體"/>
            </a:endParaRPr>
          </a:p>
          <a:p>
            <a:pPr marR="35013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67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again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044" y="140205"/>
            <a:ext cx="8435340" cy="6042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49530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試試看</a:t>
            </a:r>
          </a:p>
          <a:p>
            <a:pPr marR="49530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shìshìkàn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to give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it a tr</a:t>
            </a:r>
            <a:r>
              <a:rPr sz="4000" spc="-265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, try 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nd see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 smtClean="0">
                <a:latin typeface="Times New Roman"/>
                <a:cs typeface="Times New Roman"/>
              </a:rPr>
              <a:t>what</a:t>
            </a:r>
            <a:r>
              <a:rPr lang="zh-TW" altLang="en-US" sz="4000" dirty="0" smtClean="0">
                <a:latin typeface="Times New Roman"/>
                <a:cs typeface="Times New Roman"/>
              </a:rPr>
              <a:t> </a:t>
            </a:r>
            <a:r>
              <a:rPr lang="en-US" altLang="zh-TW" sz="4000" dirty="0" smtClean="0">
                <a:cs typeface="Times New Roman"/>
              </a:rPr>
              <a:t>happens</a:t>
            </a:r>
            <a:endParaRPr lang="en-US" altLang="zh-TW" sz="4000" dirty="0"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久</a:t>
            </a:r>
            <a:endParaRPr sz="14900">
              <a:latin typeface="新細明體"/>
              <a:cs typeface="新細明體"/>
            </a:endParaRPr>
          </a:p>
          <a:p>
            <a:pPr marR="33432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3274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long (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ime)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時間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shíjiān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621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time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先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85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first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念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822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study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大學</a:t>
            </a:r>
            <a:endParaRPr sz="14900">
              <a:latin typeface="新細明體"/>
              <a:cs typeface="新細明體"/>
            </a:endParaRPr>
          </a:p>
          <a:p>
            <a:pPr marR="23977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dàxué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898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universi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需要</a:t>
            </a:r>
            <a:endParaRPr sz="14900">
              <a:latin typeface="新細明體"/>
              <a:cs typeface="新細明體"/>
            </a:endParaRPr>
          </a:p>
          <a:p>
            <a:pPr marR="23964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xūyào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6790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(Vst) to need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332</Words>
  <Application>Microsoft Office PowerPoint</Application>
  <PresentationFormat>如螢幕大小 (4:3)</PresentationFormat>
  <Paragraphs>185</Paragraphs>
  <Slides>38</Slides>
  <Notes>37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40" baseType="lpstr">
      <vt:lpstr>Office Theme</vt:lpstr>
      <vt:lpstr>1_Office Theme</vt:lpstr>
      <vt:lpstr>《當代中文課程》第1冊第12課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liping</cp:lastModifiedBy>
  <cp:revision>4</cp:revision>
  <dcterms:created xsi:type="dcterms:W3CDTF">2017-01-09T15:41:34Z</dcterms:created>
  <dcterms:modified xsi:type="dcterms:W3CDTF">2017-01-20T01:18:22Z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2017-01-09T00:00:00Z</vt:filetime>
  </property>
  <property fmtid="{D5CDD505-2E9C-101B-9397-08002B2CF9AE}" pid="3" name="LastSaved">
    <vt:filetime>2017-01-09T00:00:00Z</vt:filetime>
  </property>
</Properties>
</file>