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sldIdLst>
    <p:sldId id="30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0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25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9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97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760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87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40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15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喉嚨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hóulóng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44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throat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發炎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fāyán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8920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</a:t>
            </a:r>
            <a:r>
              <a:rPr sz="4000" spc="-10" dirty="0">
                <a:latin typeface="Times New Roman"/>
                <a:cs typeface="Times New Roman"/>
              </a:rPr>
              <a:t>p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sep) to be inflam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生病</a:t>
            </a:r>
            <a:endParaRPr sz="14900">
              <a:latin typeface="新細明體"/>
              <a:cs typeface="新細明體"/>
            </a:endParaRPr>
          </a:p>
          <a:p>
            <a:pPr marL="2667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shēngbìng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0712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</a:t>
            </a:r>
            <a:r>
              <a:rPr sz="4000" spc="-10" dirty="0">
                <a:latin typeface="Times New Roman"/>
                <a:cs typeface="Times New Roman"/>
              </a:rPr>
              <a:t>p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sep) to fall i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發燒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fāshāo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9618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</a:t>
            </a:r>
            <a:r>
              <a:rPr sz="4000" spc="-10" dirty="0">
                <a:latin typeface="Times New Roman"/>
                <a:cs typeface="Times New Roman"/>
              </a:rPr>
              <a:t>p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sep) to have a fev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感冒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gǎnmào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1593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(Vp) to c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tch/have a </a:t>
            </a:r>
            <a:r>
              <a:rPr sz="4000" spc="-2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old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藥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197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medic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藥局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yàojú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1282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pharm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c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drug store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拿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01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get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把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713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disposal </a:t>
            </a:r>
            <a:r>
              <a:rPr sz="4000" spc="-20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arker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水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8691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water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醫生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yīshēng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551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doc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休息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xiūxí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509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ta</a:t>
            </a:r>
            <a:r>
              <a:rPr sz="4000" spc="-15" dirty="0">
                <a:latin typeface="Times New Roman"/>
                <a:cs typeface="Times New Roman"/>
              </a:rPr>
              <a:t>k</a:t>
            </a:r>
            <a:r>
              <a:rPr sz="4000" dirty="0">
                <a:latin typeface="Times New Roman"/>
                <a:cs typeface="Times New Roman"/>
              </a:rPr>
              <a:t>e a rest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睡覺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shuìjiào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71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sleep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早一點</a:t>
            </a:r>
            <a:endParaRPr sz="14900">
              <a:latin typeface="新細明體"/>
              <a:cs typeface="新細明體"/>
            </a:endParaRPr>
          </a:p>
          <a:p>
            <a:pPr marR="1544320" algn="ctr">
              <a:lnSpc>
                <a:spcPct val="100000"/>
              </a:lnSpc>
              <a:spcBef>
                <a:spcPts val="1785"/>
              </a:spcBef>
              <a:tabLst>
                <a:tab pos="14973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zǎo	yìdiǎn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3387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bit earl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5335534"/>
            <a:ext cx="785495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(N) a p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rson's "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olor" (said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the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face</a:t>
            </a:r>
          </a:p>
          <a:p>
            <a:pPr marL="12700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when heal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hy or sick, pl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ased or </a:t>
            </a:r>
            <a:r>
              <a:rPr sz="4000" dirty="0" smtClean="0">
                <a:latin typeface="Times New Roman"/>
                <a:cs typeface="Times New Roman"/>
              </a:rPr>
              <a:t>a</a:t>
            </a:r>
            <a:r>
              <a:rPr sz="4000" spc="-15" dirty="0" smtClean="0">
                <a:latin typeface="Times New Roman"/>
                <a:cs typeface="Times New Roman"/>
              </a:rPr>
              <a:t>n</a:t>
            </a:r>
            <a:r>
              <a:rPr sz="4000" dirty="0" smtClean="0">
                <a:latin typeface="Times New Roman"/>
                <a:cs typeface="Times New Roman"/>
              </a:rPr>
              <a:t>gry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2700">
              <a:lnSpc>
                <a:spcPts val="3860"/>
              </a:lnSpc>
            </a:pPr>
            <a:r>
              <a:rPr lang="en-US" altLang="zh-TW" sz="4000" dirty="0">
                <a:cs typeface="Times New Roman"/>
              </a:rPr>
              <a:t>etc</a:t>
            </a:r>
            <a:r>
              <a:rPr lang="en-US" altLang="zh-TW" sz="4000" dirty="0" smtClean="0">
                <a:cs typeface="Times New Roman"/>
              </a:rPr>
              <a:t>.)</a:t>
            </a:r>
            <a:endParaRPr lang="en-US" altLang="zh-TW" sz="4000"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臉色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liǎnsè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難看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nánkàn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00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not to look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good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肚子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dùzi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667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stom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ch, abdomen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吐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tù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1631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throw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up, to vomit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幾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jǐ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11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(a) few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次</a:t>
            </a:r>
            <a:endParaRPr sz="14900">
              <a:latin typeface="新細明體"/>
              <a:cs typeface="新細明體"/>
            </a:endParaRPr>
          </a:p>
          <a:p>
            <a:pPr marR="2711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cì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(M)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asure w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rd for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imes,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2451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occurren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陪</a:t>
            </a:r>
            <a:endParaRPr sz="14900">
              <a:latin typeface="新細明體"/>
              <a:cs typeface="新細明體"/>
            </a:endParaRPr>
          </a:p>
          <a:p>
            <a:pPr marR="2711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péi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(V)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go/stay </a:t>
            </a:r>
            <a:r>
              <a:rPr sz="4000" spc="-20" dirty="0">
                <a:latin typeface="Times New Roman"/>
                <a:cs typeface="Times New Roman"/>
              </a:rPr>
              <a:t>w</a:t>
            </a:r>
            <a:r>
              <a:rPr sz="4000" dirty="0">
                <a:latin typeface="Times New Roman"/>
                <a:cs typeface="Times New Roman"/>
              </a:rPr>
              <a:t>ith som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bod</a:t>
            </a:r>
            <a:r>
              <a:rPr sz="4000" spc="-26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to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2340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accompany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一直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yìzhí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4414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continu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usl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a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l the way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看病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kànbìng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6520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see a doc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健康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jiànkāng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98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heal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保險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bǎoxiǎn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06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insurance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0702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798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跟</a:t>
            </a:r>
            <a:endParaRPr sz="14900">
              <a:latin typeface="新細明體"/>
              <a:cs typeface="新細明體"/>
            </a:endParaRPr>
          </a:p>
          <a:p>
            <a:pPr marR="348043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油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940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oil</a:t>
            </a:r>
            <a:r>
              <a:rPr sz="4000" spc="-26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greasy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冰</a:t>
            </a:r>
            <a:endParaRPr sz="14900">
              <a:latin typeface="新細明體"/>
              <a:cs typeface="新細明體"/>
            </a:endParaRPr>
          </a:p>
          <a:p>
            <a:pPr marR="35013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77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icy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別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7767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don't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(used in imp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ratives)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關心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guānxīn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528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to be concerned a</a:t>
            </a:r>
            <a:r>
              <a:rPr sz="4000" spc="-15" dirty="0">
                <a:latin typeface="Times New Roman"/>
                <a:cs typeface="Times New Roman"/>
              </a:rPr>
              <a:t>b</a:t>
            </a:r>
            <a:r>
              <a:rPr sz="4000" dirty="0">
                <a:latin typeface="Times New Roman"/>
                <a:cs typeface="Times New Roman"/>
              </a:rPr>
              <a:t>out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564880" cy="604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36576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包</a:t>
            </a:r>
          </a:p>
          <a:p>
            <a:pPr marR="3663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bāo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(M)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asure w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rd for ba</a:t>
            </a:r>
            <a:r>
              <a:rPr sz="4000" spc="-15" dirty="0">
                <a:latin typeface="Times New Roman"/>
                <a:cs typeface="Times New Roman"/>
              </a:rPr>
              <a:t>g</a:t>
            </a:r>
            <a:r>
              <a:rPr sz="4000" dirty="0">
                <a:latin typeface="Times New Roman"/>
                <a:cs typeface="Times New Roman"/>
              </a:rPr>
              <a:t>s, </a:t>
            </a:r>
            <a:r>
              <a:rPr sz="4000" dirty="0" smtClean="0">
                <a:latin typeface="Times New Roman"/>
                <a:cs typeface="Times New Roman"/>
              </a:rPr>
              <a:t>pac</a:t>
            </a:r>
            <a:r>
              <a:rPr sz="4000" spc="-15" dirty="0" smtClean="0">
                <a:latin typeface="Times New Roman"/>
                <a:cs typeface="Times New Roman"/>
              </a:rPr>
              <a:t>k</a:t>
            </a:r>
            <a:r>
              <a:rPr sz="4000" dirty="0" smtClean="0">
                <a:latin typeface="Times New Roman"/>
                <a:cs typeface="Times New Roman"/>
              </a:rPr>
              <a:t>ages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>
                <a:cs typeface="Times New Roman"/>
              </a:rPr>
              <a:t>etc</a:t>
            </a:r>
            <a:r>
              <a:rPr lang="en-US" altLang="zh-TW" sz="4000" dirty="0" smtClean="0">
                <a:cs typeface="Times New Roman"/>
              </a:rPr>
              <a:t>.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睡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349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sle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流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12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flow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小時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xiǎoshí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hour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怎麼了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  <a:tabLst>
                <a:tab pos="26149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zěnme	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5707087"/>
            <a:ext cx="30670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What's wrong?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不用了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  <a:tabLst>
                <a:tab pos="29711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búyòng	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67537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It’</a:t>
            </a:r>
            <a:r>
              <a:rPr sz="4000" dirty="0">
                <a:latin typeface="Times New Roman"/>
                <a:cs typeface="Times New Roman"/>
              </a:rPr>
              <a:t>s not necessar</a:t>
            </a:r>
            <a:r>
              <a:rPr sz="4000" spc="-26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健康中心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3377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jiànkāng	zhōngxīn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4745" y="140205"/>
            <a:ext cx="7867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2635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health c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回家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huíjiā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go home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最好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  <a:tabLst>
                <a:tab pos="1345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zuì	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70878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It would be best.../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0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ou) shoul</a:t>
            </a:r>
            <a:r>
              <a:rPr sz="4000" spc="-5" dirty="0">
                <a:latin typeface="Times New Roman"/>
                <a:cs typeface="Times New Roman"/>
              </a:rPr>
              <a:t>d</a:t>
            </a:r>
            <a:r>
              <a:rPr sz="4000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鼻水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bíshuǐ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701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snot, na</a:t>
            </a:r>
            <a:r>
              <a:rPr sz="4000" spc="-15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al mucus, a runn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ng nose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頭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head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痛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95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painful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胃口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wèikǒu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657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appeti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差</a:t>
            </a:r>
            <a:endParaRPr sz="14900">
              <a:latin typeface="新細明體"/>
              <a:cs typeface="新細明體"/>
            </a:endParaRPr>
          </a:p>
          <a:p>
            <a:pPr marR="33445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546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poo</a:t>
            </a:r>
            <a:r>
              <a:rPr sz="4000" spc="-16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, bad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420</Words>
  <Application>Microsoft Office PowerPoint</Application>
  <PresentationFormat>如螢幕大小 (4:3)</PresentationFormat>
  <Paragraphs>225</Paragraphs>
  <Slides>45</Slides>
  <Notes>44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47" baseType="lpstr">
      <vt:lpstr>Office Theme</vt:lpstr>
      <vt:lpstr>1_Office Theme</vt:lpstr>
      <vt:lpstr>《當代中文課程》第1冊第15課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3</cp:revision>
  <dcterms:created xsi:type="dcterms:W3CDTF">2017-01-10T13:52:53Z</dcterms:created>
  <dcterms:modified xsi:type="dcterms:W3CDTF">2017-01-20T01:19:49Z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2017-01-10T00:00:00Z</vt:filetime>
  </property>
  <property fmtid="{D5CDD505-2E9C-101B-9397-08002B2CF9AE}" pid="3" name="LastSaved">
    <vt:filetime>2017-01-10T00:00:00Z</vt:filetime>
  </property>
</Properties>
</file>