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7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231654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第二課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還是坐捷運吧</a:t>
            </a:r>
            <a:r>
              <a:rPr lang="en-US" altLang="zh-CN" sz="3600" dirty="0" smtClean="0">
                <a:solidFill>
                  <a:srgbClr val="231F20"/>
                </a:solidFill>
                <a:latin typeface="標楷體" pitchFamily="18" charset="0"/>
                <a:cs typeface="標楷體" pitchFamily="18" charset="0"/>
              </a:rPr>
              <a:t>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Instead!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還是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háishì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吧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be better if 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坐公車很慢。我們還是不要坐公車吧！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雨下得很大。今天你還是別回家吧！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他聽了一定不開心。你還是別告訴他吧！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	Form Adverbials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你走慢一點！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你們吃快一點！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你的字要寫好看一點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	Form Adverbials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你不寫好看一點，老師說要再寫一次。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要是你不唱好聽一點，就不能去比賽了。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你不走快一點，就不能跟朋友見面了。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	Form Adverbials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要上課了。你還不走快一點嗎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路上車那麼多。你是不是騎慢一點比較好？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你說得太快了。可以說慢一點嗎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030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他們開開心心地一起吃飯。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王老闆客客氣氣地跟人說話。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月美每天都穿得漂漂亮亮（的）。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61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reduplication of disyllabic adjectives is from AB into AABB.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開心→開開心心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happy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happily</a:t>
            </a:r>
            <a:endParaRPr lang="zh-TW" altLang="en-US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輕鬆→輕輕鬆鬆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relaxed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a relaxed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manner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舒服→舒舒服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comfortable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comfortably</a:t>
            </a:r>
            <a:endParaRPr lang="zh-TW" altLang="en-US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1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reduplicated disyllabic adjective is followed by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modifies the verb.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大家開開心心地幫他過生日。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有了悠遊卡，就可以輕輕鬆鬆地到處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逛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逛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大家舒舒服服地坐在餐廳裡。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9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reduplicated disyllabic adjective is followed by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modifies a noun.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我要租一個乾乾淨淨的房間，比較舒服。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田中誠一是個客客氣氣的人，所以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朋友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大家都想找輕輕鬆鬆的工作。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0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a reduplicated disyllabic adjective serves as the predicate, the entire sentence ends with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房間乾乾淨淨的，看起來真舒服。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他一收到生日禮物，就開開心心的。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他對人客客氣氣的。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99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238" y="1524000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a reduplicated disyllabic adjective serves as a post-verbal complement, the entire sentence ends with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which can be optional.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他寫字寫得漂漂亮亮的。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我跟同學在花蓮玩得開開心心的。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這個旅館房間很大，他住得舒舒服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的）。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3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Emphatic Negation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你要坐公車去嗎？坐公車去故宮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博物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院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比較慢。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一點也不慢，比捷運方便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：他喝茶嗎？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：他一點茶也不喝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4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那裡的廚房是不是乾乾淨淨的？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學生是不是每天都快快樂樂的？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房東對你們一直都客客氣氣的嗎？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030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8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disyllabic adjectives can be reduplicated. For example, those in the right column below cannot be reduplicated.</a:t>
            </a:r>
            <a:endParaRPr lang="en-US" altLang="zh-TW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702"/>
              </p:ext>
            </p:extLst>
          </p:nvPr>
        </p:nvGraphicFramePr>
        <p:xfrm>
          <a:off x="628650" y="3886200"/>
          <a:ext cx="7753350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xmlns="" val="7486225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xmlns="" val="2555392777"/>
                    </a:ext>
                  </a:extLst>
                </a:gridCol>
              </a:tblGrid>
              <a:tr h="411630">
                <a:tc>
                  <a:txBody>
                    <a:bodyPr/>
                    <a:lstStyle/>
                    <a:p>
                      <a:pPr marL="491490" indent="-165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1490" indent="-165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2206238"/>
                  </a:ext>
                </a:extLst>
              </a:tr>
              <a:tr h="17219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輕鬆、漂亮、舒服、乾淨、開心、快樂、客氣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便宜、好看、傳統、難看、好玩、麻煩、不錯、便利、可怕、年輕、好喝、有名、方便、特別、討厭</a:t>
                      </a:r>
                      <a:endParaRPr lang="zh-TW" sz="2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943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Reduplication of Disyllabic Adjectives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intensification adverb can appear before a reduplicated adjective.  For example: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大家很開開心心地回家了。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她今天穿得非常漂漂亮亮。</a:t>
            </a:r>
          </a:p>
          <a:p>
            <a:pPr marL="0" indent="0">
              <a:buNone/>
            </a:pPr>
            <a:endParaRPr lang="en-US" altLang="zh-TW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不太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bútài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not very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騎機車去旅行太累了吧。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我覺得騎車去不太累，很好玩。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高鐵票很貴，我們坐公車比較好。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高鐵票不太貴！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多穿一點衣服。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今天不太冷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58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不太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bútài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not very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放假的時候，高鐵票是不是不太好買？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去西班牙的飛機是不是不太多？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台灣的秋天和日本的秋天是不是不太一樣？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不太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bútài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not very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不太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+Vs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這杯茶不太熱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Just the right temperature.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Not hot enough for me.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的咖啡賣得不太好。（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concerned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今天不太冷，你不必穿那麼多。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comforting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3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	Locations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邊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biān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台灣的北部、南部有很多好玩的地方。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台灣東部的風景很美。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台灣東邊的大海非常乾淨。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那個地方西邊有山，南邊有海。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18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	Locations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邊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biān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08248"/>
              </p:ext>
            </p:extLst>
          </p:nvPr>
        </p:nvGraphicFramePr>
        <p:xfrm>
          <a:off x="1524000" y="2362200"/>
          <a:ext cx="6354763" cy="4341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1149">
                  <a:extLst>
                    <a:ext uri="{9D8B030D-6E8A-4147-A177-3AD203B41FA5}">
                      <a16:colId xmlns:a16="http://schemas.microsoft.com/office/drawing/2014/main" xmlns="" val="506123036"/>
                    </a:ext>
                  </a:extLst>
                </a:gridCol>
                <a:gridCol w="2273614">
                  <a:extLst>
                    <a:ext uri="{9D8B030D-6E8A-4147-A177-3AD203B41FA5}">
                      <a16:colId xmlns:a16="http://schemas.microsoft.com/office/drawing/2014/main" xmlns="" val="1343541097"/>
                    </a:ext>
                  </a:extLst>
                </a:gridCol>
              </a:tblGrid>
              <a:tr h="927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Cardinal 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800" kern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</a:t>
                      </a: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 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Locative Suffix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5312022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東</a:t>
                      </a:r>
                      <a:r>
                        <a:rPr lang="en-US" sz="28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east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</a:t>
                      </a: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594499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西</a:t>
                      </a: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west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0937893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南</a:t>
                      </a: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south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898201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北</a:t>
                      </a: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north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941949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東南</a:t>
                      </a:r>
                      <a:r>
                        <a:rPr lang="en-US" sz="28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southeast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481721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東北</a:t>
                      </a:r>
                      <a:r>
                        <a:rPr lang="en-US" sz="28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northeast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101029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西南</a:t>
                      </a: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southwest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5291692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西北</a:t>
                      </a:r>
                      <a:r>
                        <a:rPr lang="en-US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northwest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39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6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Emphatic Negation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一點也不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夜市的東西一點也不貴。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已經晚上十二點多了，他們一點也不想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睡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覺。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4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Emphatic Negation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一點也不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Object: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他昨天一點飯也沒吃。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他昨天一點也沒吃飯。）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我一點湯也沒喝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我一點也沒喝湯。）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2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Emphatic Negation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一點也不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這支手機是不是一點也不好用？所以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他生病這幾天一點東西都沒吃嗎？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我們來這裡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怎麼一點也不開心？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030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Emphatic Negation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一點也不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pattern is replaceable by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我一點都不累。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捷運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車票一點都不貴。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他一點都不想去。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Emphatic Negation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一點也不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some cases,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provides a stronger sense of total negation than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我剛剛一點西班牙文也／都沒說。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王先生生病了，所以最近一點事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也／都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沒做。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5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Emphatic Negation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一點也不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vs.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action verb: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negates an event in the past, while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refers to the subject’s refusal to do something whether the event is in the past or in the future.</a:t>
            </a:r>
          </a:p>
          <a:p>
            <a:pPr marL="0" indent="0">
              <a:buNone/>
            </a:pP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a.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他昨天一點功課也不做。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（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refused to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他昨天一點功課也沒做。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（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non-happening in the past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a.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張先生剛剛一點湯都不喝。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（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refused to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張先生剛剛一點湯都沒喝。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（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non-happening in the past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3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吧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be better if 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我最近很忙，我們還是週末再出去吃飯吧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已經晚上十一點了，我還是明天早上再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打電話吧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去學校，可以坐公車，也可以坐捷運，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坐捷運比較快，我們還是坐捷運去吧！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9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1347</Words>
  <Application>Microsoft Office PowerPoint</Application>
  <PresentationFormat>如螢幕大小 (4:3)</PresentationFormat>
  <Paragraphs>177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Emphatic Negation with  一點也不 yìdiǎn yě bù V …</vt:lpstr>
      <vt:lpstr>I. Emphatic Negation with  一點也不 yìdiǎn yě bù V …</vt:lpstr>
      <vt:lpstr>I. Emphatic Negation with  一點也不 yìdiǎn yě bù V …</vt:lpstr>
      <vt:lpstr>I. Emphatic Negation with  一點也不 yìdiǎn yě bù V …</vt:lpstr>
      <vt:lpstr>I. Emphatic Negation with  一點也不 yìdiǎn yě bù V …</vt:lpstr>
      <vt:lpstr>I. Emphatic Negation with  一點也不 yìdiǎn yě bù V …</vt:lpstr>
      <vt:lpstr>I. Emphatic Negation with  一點也不 yìdiǎn yě bù V …</vt:lpstr>
      <vt:lpstr>II. 還是 háishì…吧 ba！ It will be better if …</vt:lpstr>
      <vt:lpstr>II. 還是 háishì…吧 ba！ It will be better if …</vt:lpstr>
      <vt:lpstr>III. Form Adverbials with 一點 yìdiǎn</vt:lpstr>
      <vt:lpstr>III. Form Adverbials with 一點 yìdiǎn</vt:lpstr>
      <vt:lpstr>III. Form Adverbials with 一點 yìdiǎn</vt:lpstr>
      <vt:lpstr>IV. Reduplication of Disyllabic Adjectives</vt:lpstr>
      <vt:lpstr>IV. Reduplication of Disyllabic Adjectives</vt:lpstr>
      <vt:lpstr>IV. Reduplication of Disyllabic Adjectives</vt:lpstr>
      <vt:lpstr>IV. Reduplication of Disyllabic Adjectives</vt:lpstr>
      <vt:lpstr>IV. Reduplication of Disyllabic Adjectives</vt:lpstr>
      <vt:lpstr>IV. Reduplication of Disyllabic Adjectives</vt:lpstr>
      <vt:lpstr>IV. Reduplication of Disyllabic Adjectives</vt:lpstr>
      <vt:lpstr>IV. Reduplication of Disyllabic Adjectives</vt:lpstr>
      <vt:lpstr>IV. Reduplication of Disyllabic Adjectives</vt:lpstr>
      <vt:lpstr>V. 不太 bútài  not very</vt:lpstr>
      <vt:lpstr>V. 不太 bútài  not very</vt:lpstr>
      <vt:lpstr>V. 不太 bútài  not very</vt:lpstr>
      <vt:lpstr>VI. Locations with 部 bù /邊 biān </vt:lpstr>
      <vt:lpstr>VI. Locations with 部 bù /邊 biān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22</cp:revision>
  <dcterms:created xsi:type="dcterms:W3CDTF">2006-08-16T00:00:00Z</dcterms:created>
  <dcterms:modified xsi:type="dcterms:W3CDTF">2018-01-08T02:01:51Z</dcterms:modified>
</cp:coreProperties>
</file>